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505" autoAdjust="0"/>
  </p:normalViewPr>
  <p:slideViewPr>
    <p:cSldViewPr snapToGrid="0">
      <p:cViewPr varScale="1">
        <p:scale>
          <a:sx n="160" d="100"/>
          <a:sy n="160" d="100"/>
        </p:scale>
        <p:origin x="1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3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9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3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0802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6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39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5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8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1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6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7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4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8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96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3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34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DEKRA DIGITAL DUAL 2023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Departamento Big Data – Jose Antonio Y Alberto Moreno</a:t>
            </a:r>
            <a:endParaRPr lang="es-ES" dirty="0"/>
          </a:p>
        </p:txBody>
      </p:sp>
      <p:sp>
        <p:nvSpPr>
          <p:cNvPr id="4" name="AutoShape 2" descr="data:image/png;base64,iVBORw0KGgoAAAANSUhEUgAABIIAAAJnCAYAAADrzPhnAAAgAElEQVR4nOzd149k6Znn9997THifkd6Wr+pqSzabQw45u8PZ1UBYrBYSoBtd6g+T7iRAWkArrLArYWZnORyaJnvIbrarqi5flZU20oR3J87RxcnqbjYzIrJsmvP9ADUYsKPCVEScOO/vPO/zGEmBAAAAAAAAcOZZx/0EAAAAAAAA8Ho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4x/0EAAAAgJPGWEbGtmVsS7KNjDGSMeF/DAIpkALfV+D5CgYDBX5wvE8YAIAjIggCAAAAvsVYRsZ15GQScjNJWQlXVsyRZdsKgkCBHyjwPPldT/1aS/16W0G3f9xPGwCAIyEIAk6IxGxR2QuzSs2XZKxn37UZBIH8vqdBu6dBuyev2VV3ty6v3pbX7GjQ6io4uIJ5UhnLKLlYVvb8jJIzxWN9LvtfPFLz4Zb61dYrfRw3n1Lmwoxyl+ZGvu9BEKj6xSM1H1fU328+12M5mYSScyUV316RcW0ZmZG3D/xAvudp748P1F7b1aDVfa7HPZQxshOuCm+vKHt+5qXdbeD78to9+d2++rW2ujs19WsteY2OBu2+gsHgpT3WcXCySZXeO694OSc77g69XXtjT437m2o+3A4rF/DKOemEUktlFd5clrGtsHrkOXntrrxWV0F/oN5+U/1qS/16+Dn2e56Cgf8Sn/nLYWxLsVJG5b+4IjsR06jDS2ezquaDLTUfnZzPp7Et2am44qWMkvNlpRfLSs4WFSum5WSScpIxWTFXxrGlIFDg+/K9gfxOX739pjrbVbXXd9W8v6X2xp56ew0N2r3jfll/xti2ctfmlZqfkJtPDb2d3/PU22to748P5NVar7TayYo5ylyYUWZ5SrFi5pU9zosYdPuq390Izwue8zf4RcTKOWWWp5S9NDv02BL4vrxWV3uf3FfrceU1P8Nn42aTSi1PKX9tYeTxMgik2ldP1Hy4pd5O/TU/S+BsIwgCToj4RE7Fd8+p+M6KLOc5vppBIH8wkN/1NOj1w5PTaku9/aZ6O3V1tqvqbOypu1NXv9aS3x+cmBPwr1lGyZmiSt+/qML1pWN9KoNeP/y3esVBkJNJKn9lQTM/e1vGsXT46ilQMPA16PTV3Ws810moFXeVuTCryR9dUel7F2S59pDH+uYx+7W2arfXVP3y8UtfBBgj2XFXhetLmvrp9Zd2v0Hgy+968vuevFZP/WpTvb3GwSJtX+21HfV2G/La4SL7NLFijpIzBU3/9VtKzhTDxfYQzcfbcrJJtR5XFAxO2Pf8jLKTMWVWpjTzN2/Lijky5vnbMPq9vgadvnxvIK/ZUb/WVm+voW6lps5WVZ2tqrrb1TAsGvgn4lgeBkFZTf/1W4rlUt9soTpE9cZj+X0v/Hwe53M3RpZrK1bMKLVQVnp5UqmDACgxVVC8mJGdismOuTKuLcu2JduEF1SehkH9QXjxpdFWd7eh9saeWk921FqtqPWoovba7je/uSeAcSxlL86p9L0LSs2Xht7Oa3bUfLStxr1NeY2O5L+652/FHGVWplX+iytKL02+ssd5Ef1GWzJGvZ36sQRBmeUpTf7lNZXeO3fwv/z59yvwfQ1aXXmNTvg71+y83if5DOx0QtkLM5r52duy4u6QIChQEIQXCfvVJkEQ8JIRBAEnhJNJKL1YVuGNJVmxl/PVDAbBwclpXe3NfdVuPlH99poaD7fU3a7Ja4ZXl0/CIkKSjDGK5dPKrEyp8ObxBkGV3301suLiZbHjrhKzReWvL8ly7KHZjN8fqPK727Ljwxf/wxjLKDFd0MT3L2jmb95Reqk8tups0O6pfm9Dnc199aot+b2XveXByDi2knMTr/S9DvxA/UZb3e2amg+3VP3ysep3N9RarahbqZ2KSrmnnExSmZVpTbx/SfFyNvy8DJGYzsvvD7T188/kNbsnsoLkrLFituITOeWvLcpOxGSs568I+i6/76lf76hbqYWL87sbqt1aVevJblj52ego8I45aLCMnExChTeWFCtlRlZEDbp9VW+sjs6iXzFjW3LSCcWn8spfXVDx3XPKX1tUarEsO+6Ofv9M+H+MbclyHTmpuOITWaWXpxT4vnr7TbWe7Kh284l2P76rxt0Ndbaq4fHmOPsIGSNjWUrOFpW7Mq/s+emhN+3XWjKuLTsZkzHmlR4ijW0pXs4pe3FGucvzr/CRnl9vv6najVXZiVd/XvAnDsLK7MVZlT+4pNyV4f8+QRAo6A+0/+VjNR5sybt/coMgK+aE371ri+FnbMj3LfDDamg7GX/NzxA4+wiCgDPM2EZOLiknk1BqoazS2+fU2a6qdntNld/e0u4f7qmzsReGQTiTjGVkxRxN/viKyj++qvTi+BBIQaDW2o4qv/1KG//lU3n1lnRKm6Aay8jNJuWmw6C1/MEltdb3tPPRbW3/+qb2P30gv+spCE5+UJKYyit3dUFONiFjDw+BJMnNp5VeKCu1UFbz4faJvjKM8SzXUayQViyfUmZlSuUfXFJ3t669zx5q+9c3tPfpA/Uq9RMT6p8GdjKu3BuLmvnZWyp/cFmxUkZ2zJUsa1Qx01jGshQrZOTmUspdmlPp+xe0+4d72vrFF9r74/1wuxjvE47IWEaxYkbppbKSc8MruKTwYppxHWUvzip7fkbN+5uv6VkCOI0IgoAzzhgTTjuxJbm2EjMF2em4UvMTyl2e187v72r/j/fV22tQNXDWGClWzKjwzoomf3RVmeWpcPrNCIEfqLO5r8pvbmnrF1+oX2ud+s/FN98BS5ZrK7VQlp2IKbVQVu7yvCof3lLrcUWDzsnr5/GUMUbJuZLy1xdlx5yxC1XLsRWfyKr43nn19psEQWdAeMU8/Bwbx5YVd2Wn4krNlVR4Y0nbH95U/fa6+rXTG9y+Dsa25GSTmvqrNzX54ysqvLGk+EQ27Jv2IgnQtx/DMjKWLTm2UnMl2fGYElN5xfIp7X5yX53NvVNRhYjjZ7mOcpfDnk528ggVwUbKnJtS5sK0zD9aB1tHX/3zBHD6EAQBEWPH3XA70kQ2vMJcyoQnp7+/q87W/olsbonn42aTylyc1czfvKPc5fmRjUElKRj48hod7Xx0W5Xf3Vbj7sbxbzd52YyRk4zJXphQrJhRYiov41iqfHhL9dvrJ/b1OrmkUvMTSi9Nja0Gkg4qoQoplb53QXuf3FdnY4/R1meIscJm68lE4evPcayU0favb6r65WN11vcU+Kc7wH0Vnja0nnj/kqb/5ZsqvLmk+CtuTmwnYkrOleTmkuEWq4Gvnb5HvxOMZyQr4Sp/fVGJ2eLI7cDflijnlV6cVGKqoO529cT0pwJwshAEAVFlzNcTUdJLk7IcW5WPbqu9uiO/z1ax087YllKLkyp/cEnTP3ljRDPGb3jNrhr3N7X+959o/4tHJ7pC5kUZY+RmEspfXZBlW9LAV3erpt5e/UQGJsn5CaUXy4oV00fuPeOkEiq8uaTEZF6Nuxtn+v2MMjvmKL00qdT8hBLlnOxkTNu/vKHefoPKoO9wMgllL81p8X/4C2UvzMrNJo/09wLfVzA4+OMHYa8dc1CdZVtjv5PGhMH85F9eVb/eUr/R1s5Ht6nWwEiWbcvNJpW7tqh4OXfkv2cnYkrMFJW7uqCdelt+v/0KnyWA04ogCDjNvnsC+RxV7VbcVXppUsv/01/JTsW1+fPP1Hyw9VKe3mvDifSfMJal+GRO5R9f1fS/fEvWERrXBp6vxr0N3f/ff6HarTUNGi9xVPzLNOq9fs5dHamlSU388Ip6e02t/90nJzIwyV1ZUGp5KpxadETGscKqsPMzajzYUvMB/SJOpMM+08/xWTa2pcI752TFXbmZpB7/X7/WoHNyhgGcBNlLc5r72+8pe3FOTurozWf7tbY621V1KzV57Z6MZcJG0xM5JafzYXPwMdtupfDYXP7hFXmtnup3N9TbbZzYKsRjEej5fs+f59j/rI9zDF8jJxcev5MzRTnP0izZSIlyTsX3zqv6xSN5dYIgAH+OIAg4TQLJa3VVu72mxr0NDbrfTHIyJmwKbKfiiuVTSpTzSs6VRk5j+ObvuUpOFzT1V9cVBIHW239Qd7d+osdr+z1P1RuP1VzdCXtivGT7nz5Qv/r6R8S+KGNbcnMpTf/sbZV/cEmJ6cKRKkj2v3ikjZ9/Fr7uWutEbSsZdPqq3V5T63FFvRHviWXbshKuYvlUWB0xlZebG70dTpLsmKvMuWlN/PCy9j69r/bGvvzuy56S9nyMFU5Xy1+dV3qx/EwLHmOM5NjKv7Gg+t11gqATprNdU/32mlpru39ShWmMOQhzEnLzaSVni4qXsnLS4xeCTjKm7IUZBQNf3d26dv9wV93tGmGQpNRiWcV3z6n4zoqc1Phw3Gv31F7f0/6n91W/u6HOdjWcwOcNwi07B9PC3Hxa6aWyspfmlL+2ICcZHxkKxfJp5a/Oa+on17T588/V22tG/v3xu56qN1YVBIF2/nD3mf6u5TrKnJtWZmVK8Yns0NsFgeQ129r74wN1tqvPvA1+0O5p/7OH6r3G0fHxiZyKb68olk/JOOODxm+LlTIqvrmk9YmsensNhoIA+DMEQcApEiiQ1+6q+uVjbf78M/W/dZXnaRDkpBOKlTJKzhaVOTet1EJZyZli2AxzyImvMZJxbOUuz8nveepsVbXz4a3whOeEnqD6ByNSd//5jlpruy/9/nt7jdN3Fc0YuYW0CteXNP3T68penJUdHz3q1vcG6lZqqvz2liof3lJ35+RNHvJ7fdVurary26/UWt0ZejvLtmQnY+GElZVpZS/MKHN+OmyyOaoqykixYlq5S3PKXJyV1+ioe0KCICvuKjFdUHp5UrFi+pn/vjFG2QuzSi9PyYo5YeBwst7eyOrt1rXz+zva++S+vNY3FXjGhP1/nGxK8VJGqaVJpRfLSi+WlZgpyknHR/YKcXMp5S7Pafa/eVf9WkuDVldeI+LNwi2jwlvLKr59TsmZ4sjJiUEQqF9rq35nXbsf31Pl1zfUfLgd/t5+99h4MNo7tTipwlvL6tfbKlxfUryUleUe/h4Zx1JyrqTJH1/T/ueP5DU6kV+k+31P9Tvr6mzuyRrzm/VdTiqmqZ9cV6yQHhkEKQjkNbra+ei2areePHOgEwx89Wut13ZeYGxLiam8Cm8ty0nFn7mRuZ2MhX3llqfCarbt2it6pgBOK4Ig4DQJpMAbqLtTU/P+VtgD4jAmLEG3U3GVP7is6b9+U5M/viY7GZc14qqSHXeVvTirhX/zvpoPtuQ1u/J7J2NB/F2B76u3W1fz0fbp28r2iliurcz5Gc3/2w/C5tBj+l8EfiCv0dH2r29q+8NbatzbPHEhkBSegPd2G2o92g6f4xEY6wsl50ua+MElLf+Pf3kwKWz4AsNy7LC58rvn1XpcCQOxE8DNJjXx/sVwYXnERqHflZwrKb1UllvMqFepnfopcGfFoNNTZ3NfjXsbw4MaY2TscGJc8b3zmv/b7ylzYVaxwuheUU42qckfXVXj7oZ6lZpqt9ciGwAay5KJOSr/8Iry1xZGb+EKpKA/UO2rJ3ryHz/S1i++GD1xLwjk9zw17q2rvbGr/S8f6eL//K9Ueu+C4qXhTahjhbTy15eUmiups1WNfBAUDHz19xvqDzunGcHJJJS7vHCkLb1+31N7Y0+N+5snvlm3nYorOVtS7vLcM4dj0jeVhYW3ltVarahbqUX2GADgcM9WZwjgdAjCoGTQ6mr3D3f06N//Wvf/t39U8+GWBt3RJ5xOOh5uk/nBJSXnS6/pCeNlyF9f0vS/uK7SOyuyj9D/orff1N4fH+jJf/pnNe+fzBDoeQWBr85WVZXffaUn//n3atzfGLvdzU7EDqarPXvlzSthjNxiRhM/vCK38PzPyVhGydmSim+vyDxnmIRjEgQKBoE6m1VVfnNLd/6Xv9fGP/xRrdXKyL/2tJHxxA8uqfDeedmJeFj6GUFOJmyanlqYkJNJjLyt1+6q8WBTT/7jR9r9+N7R+4UFkt/uq726o41/+FTVG4/ljwhcjWXJScSUu7aoxFT+WV4OIiK9PKX0uWlZ8dhzf3ct11Hh+pKSs6UjTZsEEC0EQcBZFRxUUuy3VL+9rq1//Fxbv/xSzYdbIxfElmPLzadU/uCSMitTQ8vbcXKEWxPKKv/wskrfuyA3nx5Z+SVJ/Xpb1S8faf3vPlbz/qa85gltDv28Asnv9tXdqmrnd1+pfm/8a7RcR8m5otxM4siTuV4lOxlTYiqv/NV5OekhC9gg3Cbp9wcjK32Ss0UV3lqWnXz+RQWOSRDI7/bDyp4bq9r8+eeqfPiVuruNke+5MUbppbLyVxeUjvCx3MmlVPr+BcUnRlfVBUGg7k5dld/dVvXGY3WfsXou8H0N2j3VbjxW7asn6u3UFYwI141rK3NuWvFy7kiNphEt2Qszyl6YCafSHXLIDvxAfn+gQbc/dNKlsS2l5ieUWiwrNqJCDUA08csDnHVBIK/ZUePehrZ+8YX2P3+ofr0zskTYch3lri0oc2FWbpGTh5PMOJbcQkblH17WxPsXlVmZHhliBEEQ9mO4u6HKh1+p8pub4baUM1QN9G1+f6DG/S01H26puzt6K8DTRttOKi5zAhbNsVJG6eUpJaYLsmOH7+T2B37Y/2Gn/id9Zr4rPpFV7tKcYqWsrCH3hZMt8MNjefWzh9r+8JZqN1fltXsjj+VuNqXMyrQKby5FMwS0jGKFVBiQj2kc73c9tdd2w15plfrzTfMKwuqtxv0tNVcr0pAFunSwSJ8rKV7KUqmHrxnLyE7GlDk/o/TS5NCvrN/31K821VytaNA+/NhvLCM3l1J6qXwwbCBi338AIxEEARERDALVbq5q/7OHaj7aHn2l0jJyM0llL8wod2nuNT5LPCs7lVDmwowW/t0Plbs8P/aqfzDw1au2tPlfP9XWL79Uv9YeejXxTDiopmiv76mzsTf6tiZcnFnJmOx47PU8v2Eso/TylApvLI5sEup3+9r95L6qXz5WZ6s69HZOMqbkbFHZ8zNyxvSOwsnmtbqq31nTxs8/U2+/OXbLY3KmeORKwbPGsu1wSte1hbFT1/q1lpqPtlW9sTp0YX0Ufs9TZ31XzfubY35nLcVKGbm55NCgF9FjXEfJ2ZLSS5Mjm197za4aD7e19fPPR/e0M1J6aUq5K/PhRSKyIAAH+OUBIiSsjtjU3if3lLswKyvhDp8kdrAQzV2e1/avbrzmZ4qjsOKuCm8uaeG/+6FSc6WxDSV9b6DO5r7W/+4T7X5yP2weGRFes6v+aZmcZCQr5iq9NKnshdmhNwt8X/1GW9XPHshyHcmE2wkOv08jJxVX8d1zaq1WwkapZ7QKLAr61ZZqN1fVeLApN5NQbEQPKSebUHppUqm5kvrVpvxq6zU+0+MVK2aUnCvJjrsyZnQI1t7YU+PBlgat7guH4+2NfVV+d1uyjKwhvVmCINCg01PjwZb856k+wpnkpOIqvnc+3DI4orq3s13V/mcPtPv7uyq8tRJWjg45B0jOFZW9OCc3l1S/3nm+ajcAZw5BEBAlQaD2xr5qX62pt98ITzRGXIlMTOWVXp6UlXAV9LyzXTlymhxMhctengv7Ar17Tk56dF+bwA/U2dzX7h/uaeufvlTrcUX+CRmR/joYy4wcGS0p3GJzMAXI7x/fFB9jWUpM5sJx4dPDG8kO2n11tqpq3A8nqcVKWQ16nizXPrSKyE7GVHhzSTsf3Vbj/mak3v+zxu/01dmsqv7VmlJzpZFBkBVzFCumlV6ZUmu1on6UgqBSRsnZ0ePipfD42F7fVevx9ktZJPf3m6reeKz+flMadVwe+Gpv7MnvszDHQRPxXFKl986PrAYKBr4663uq3lhV8+GW2ms7ypyblj15eBDkZlNKzZeUXplW/fa6vEb7Vb0EAKcIQRAQMV6tpdbqjlrru3IyiZH9QtxsUompvGKlbDh2OuIjbk8Ec9DQO5fS5I+uauIHl0aeMD7lNTqq3ljV5i++UO3Wk2iNKzZGbiYhd+yWqIPmm+2e/DHT9V4lY1vKnJ9Ran5ieJNoSf1GW82HW+psVjXoeUothov8WCF9aI8jK+Yqc25GqYUJubmUutvDt5LhZAunQnZUu7mqwvUlZc8PqQRT2DTajseUOTej/c8eSk92IjNGOlbMKDFVGHmbp33T2ptVtTf3X8rjDjo9DdZ76qyP2Y4KfIuVcJQo55W/uqBYfkhPq0Dy2j211nfVuLepXrWp5uOKcjs1JSZzh9+vays+kVPx7RV1NvbkNc9uX0AARxetzeIA5Hue+vtN1W6vjd0qYywjJ5NU9tx02GgUJ4KbS6n846sq/+iKMivTY28f+IGqN1e1/esb2vv9nTAEispJoJEsx1KsnFW8PDowCwaBvBIem2gAACAASURBVEZHfs8b23flVTFWuGjPv7GkxExx5G17+03Vb6+r32irX22qvbGv5mpFfu/wSp+wCamrzPlppZfL9Io45fz+QPU76+ps18ZWa1qurfRiWbF8OjITqoxlyckk5OaHV0tJkvxAXqsrr9bUoHlKto/iTIpP5JS9PKdYMRNu9z1EON2upvb6nrqVmvzeQI17m2qv7Y68bzefUvG98+HAgIj1CgNwOCqCgKgJwquVzQdbGrw/viGmnXCVWphQ/faaTtRGEmPkpBOKlbLyGi86+jxQ4If9GvxO70RvgYvl00pOFzT3t99TeqE8tjm01+qq9WRXmz//TPufPojclUDLdZS5MKvMuRnFS6ODIL/vqbVaCf+NjolxHcUmMspdnlViRHDlewN1KzXVvlqT3+0r6HvqVmqqfvFI6YXy0EoiY4wy56aVOT+j/U8fhltSIvR5OFOCMLjsV5vymp2RFW/GthQrpuXkkrJirgbeix4zTwEr/I1wc6MrAYMg0KAV9hAbdE7UrxwixNiWknMlFa4vyoo7w4P6IFDzcUXt9T0NOj0pCNRaraj5eEdesys7FTt8a3Aqruz5GSVni2o92ZG/33y1LwjAiUcQBESQ3/PU2azKa4ehx6jeMlbcVWKqICs2uhHx62a5tnJXF2TFXPV2Gy94b+FY5trtNdVuPVHQ7Z+8rRNGsuKOshdmlF6eVP76kpzU6CqtQbev9tqutn7xuXb/cE/t9b0THXK9VMbITrhKzBQ1+eOryl6YGbnNKggCDdrdsFLuGHuoOJmEMuemlZwrjXy+Xr2j9vqeWk8q8vsDBX7wdV+SyR9dVbyUGVr5kZorKbMyLTefVm+vQePQUyoIJL/XV7/eUr/eHr318aC600mH24EHrbMfBJmDY4Azrpo1CH8TB91+tLbM4kSx465S8xPh9E9neINxv++pcXdDnY29r4/d3Z262ms76lRqSs2XZA75+5ZrKzaRVeb8tBoPtsL+VQAijSAIiKBg4Ktfb2vQ7ikYDGSs4YcCy7XlFjNfN6AdNQ73dbLjrib/4oom/+LKS7m/9saeHv/fv1Xz0fZBf5iT8TqfMgrLxtOLkyq8sSgnHR85VlwKxyFXbzzWk//nI3W3a6d7kWMkGTMytAxvZ8IR8HFXydmSiu+e0+y/fkep+YmRW2KCga9etaX9zx+pt/eiweJzMkbxUkaFt1fGbuHpbO2HjX/3mgoG4TY2r9lR4+6GupWakrNFOanDx2XHihmlFiaUWpiQ12hrQBB0SgUK+gN59Y68+ujmr8YycpIxOcnY2CrCM8NIxrFH9sELBQp8X4HnRycox4njFg6Oy4vlocf+YODLa3QOtoR+0+Nt0Oqqs7mn5qMtJWcK0iFBkDFGlmMrf3VRtdvrat7bPLYt0ABOBoIgIIKCIFAwGIQnv2PPe40s26KfyHGzLU18/4KsmCM3lxobAklSt1JT4/6WutvV0z2VxhhZrisnFZc9okpGCgPCxExR+etLKr6zosL1JcUnsmMXg16jo9bqjmpfPVG/djwVQXbcUWK6qOJby2N7cjUfbav5aFuDbv/rrV1+z1Nvt6Hm6o5SS+WhQZCxLMUn8yq8vRLeR6d30nJPHFEQhNsEfW/cgs6E06vMwZ+z7uAlhtMCj/B6gz/7f4bf9dN/x5f0oxgEfvhG8h2MLiPlrswpvTwlYw8PagftnpqrlbDh87d6PAa+r/ZmVbVbT1R678LQMfIyRumVKaUXytrLJNSvt9kaDEQYQRAQVU9/+8ecBFiOJTeblHEO9qxzznAsjDHhdDDLCoO5I4gVM0ovlRWfKqi7XT21/S/sZEzlH15WamEiPHEdwbItOQfT7hJTBcUnsmMXgr43UOP+prZ/c1O9nfqxhWZuPq3UwoTSS5Oyh2zFDIJAgeer+Whb7Se7f/L9DfxAg3ZPjbvryl2aVWq2NPSx4sWMCm8sqvKrL+XV26e7WizSDt7/cYs5E06Ns2JOtBrFGiONGR3/nb8w8r9aMUfJ2ZLSy1OKFcY0oR4jkKQgUP3Omhr3N+Wf0uMzXoyxjEzMUfbSXFi5OuIj6DU6qn+1pt5eU8G3f6cCqbfXUOPuhrxGW04ydmhVkTFSfCKr9FJZybmSvNtrCgac1AFRRRAEYCRjW2HzQccSSdDxGjZFZJj4RE65qwsqf3BZ27++qc7W/tfbiE4TO+4qf21B+WsLL/2+Az9Q+8mu9j65r91/vqNBu3c8V0iNUWKmqMzKwQJzyGogGPjq7TfUerKr7k7tO/8x7B9Rv7Ou9vqe8m8sDu014WQSyqxMKTk3oU6lThB0xhljZMfscIvvMwUjp9tLLNyRFAZBqaVJTf3VG8qsTL3w/QV+oCf/6fdqr+0SBEWUcR3FD3r3JCbzQ28X+IF61aaqXz5Wv976s21dXj2sam2v78nJJOVmDq+edVJxpRbKylyYUeP+Rng/nNYBkUQQBABn1NOR0Qv/9gdqPdlRr9qMRJPYowoGvgbdvrY/vKmtX91Q88HW8TwRE14VzpybUub8zMitO363r8b9LXU29+Ud8l4GfqDG/U21nuzIa3UVy6UOvR877io+mVf24qyaqxUah0aBMeGW0ihsDfu2l7jINY6t+ERWuctzyl9bfOH7C/xAux/fO7S5L6LBTsaUOTej1PzEyAl3gTdQd6eu6s3Hh/6O+31Pvb2GajdXFZ/MDQ2CJCk5U1T+6oK2/+lLBX0/3J4IIHKic1kIACLITsSUXpnW5E+vK3t5jl5PBwY9T42HW3r4f/xS6//fx2rcWT+252IsS7FiRplz00ovlEfe1mv1tP/ZA3UrVQWH9YUJwu1h7fVdtR5XRjZ3t1xHhTeXlJorRaeBcJQFQfh5iFBPkGd/qUfoEWSkl3UgNVYYzkUtm8MByyiWT2niBxcVy4/eatjdqan1aFvd7SHbl4NAXrur/S8ejZ2kGiumlTk3rcRsSVbiZE2EBfD6UBEERJAx35yAjjsD9Qe+vEb3YEzpyVlABANfnUpNXq0dNsx9sXtTd6euztaQxfUpZmxLTjqu0rvn1NnaV2djX92t/UhOx3naX6ezua/6nXXtffZAOx/dVutRRV6zM/4OXhHLdZRenlRqviw3f3gFj3QwMaYeToLr7TeHrnKDvqf22p4aD7bCqoUhX3HLtb++El3NJI9vWhpewMExfEwfrCAI5Pc8+T3vVG4PfW5+8IyTkcYnMi/9yHkwERHR87Qys/Dmspzs6EEI7Y19NR5sadDqDv399jt91W+vq3MwJXTYkAQ7EVNiKq/81Xn19xtUCgMRRRAERJExMq4t49hjG+kGXjhqPvAGJykHku8NVL+9pvqd9bFXv8YKJK8Vjt4Oe6WcoBc6RuAHCvxgbAPYzMqUSu+eU3ttV9u/aoWToiIWBvk9T72dhiof3VblNze1//lDdSv1462QMEZ2Mqbc1QUlZgojp5sNOn11KjU1Hmz9ycSY7wr8QO3NPTXubcjvD2TF7MOnzFmW4pM5pRYmFZ/KEwSdOmEAZDn20F5QXwsCDbqeBj3vCBPGzoAg/PN0LPxo5pttc0e975e63yyC2/UgSXJyybBfz/KU7MThUx6l8JjeerKrxoMt+d7wYQaBN1B7fVedjT31ai0lyrlDb2dsS24+rcJbK6p9taZupRatgBiAJIIgIJKMbclNJ2THXVkjRpVKkgJfvueN3GJyHPyep/3PHmrzF1+8vN4uvn/qKmX8nqdBtyc3mxoZ6lkxR/lrixp0eqrdXFVnqyr/hSupTpd+taXdj+/q0b//lZoPtuX3vWPfJmM5ltx8SsW3VoaetD/V22+o8WBL/Vp77GK+u11T4/6m+vW2YvmUzCFbv4wJr0hnzk0rd3FO9VtPXui14PULm/nH5aSHLyIlhbmF74cVMifsWP7qBAq8wUE162jGCkO1o4yaNy+5A3WYAxEERVFypqjc5Tk52eTQz15YzddXe21HrdXKyPt7WvnXfLSt1urOyN8UJxVT4fqitn9VUOvRlrwmVUFA1BAEARFkuY4S0wXZCXfs+azfG6h3MFXopC0gwqu9RzvRP3OCQLU7G6p+8Uid7aoW/90PFS9lD6a7Hc7NJpW9MKuZf/WONv/hUzUfbZ+K4qcgCBT0B/K9wZBtHmFVhHHskZVRTjqhzPkZJaYK6mzuy+8dfxBmpxNKzU8otViWkx69NWDQ7snv9JVeKGsw2Rv53hnHlptNqru1LyfhjuwBlJwtKnN+Wk42GW474MrwqWBMeCx3s0k52eFNZqXwO+Q1u/LaXQX9aEyICwJp0O3La49e4JqDqjwnHZcVd8PJgcPu0xuoW6mqdnN15O2cdFyxYkbxydz4kIeKoOgxkhVzlV6cVPbC7Oj33w/Uq7ZkbEvJ2dLYXkI6yCm9RnvkzZ6eB6aXJlW/s04QBEQQQRAQNUayE65Si5OyU2OuIksa9PrqbFcZL32CDDp9dbb2tf3LL7Xz+zvyGh1lzk2r+M6K4uX80HNKE3MUn8pr8sfX1F7bVb/efvFtda+B3wtHordWd9SvtQ69TayYUfbCjNIr00Nfv51wlZwtKn99Ud3tqrx6+9grwGLFjLKX5hSfyI7cFiZJTiapzMUZWXFnbFhjjJGbT8tJxWXs0dsGY6WMUkuTSs6V1Hq0PXKBixPEGLn5lNx8Sk5y9LE8GPjq11vyGp3oHMt9X16zq35t9IJYlpGTjMvNJOWk4iMn6Pk9T42H2wqCLxQrPBh6u9TChPJvLis+kZXs8UHQUSqRcHYYYxQrppVaLCu1MDE6BzRhP7fctQU5maSCwfgLX/FSduQoeumb/oGZc9NKzU+otbpz7BWyAF4vgiAgYoxty8kmlTk3JecoQVCnr/b6nvxuRBYPJ9yg54Uh0K9uaOMf/qjGnQ1ZCVeb//h5uCjMpWTHD58CYiQ5qbjy1xZU+v5FdXcb2qvePfEVIINOT3uf3NfWL78Mq5gOkVooa+6//Z6Ss6Xw9R9yYm1sS242qdL3Lqj1qKLmMYcexrbChp3XF2Wn4mMXg4mpnOITGQXfv3i0Si7LyLKNZI0Ogpx0XKnZonJX5tWt1AiCTgnLsZWanwhDxDFT34KBr+5OXf1aKzJBUOAH6tdaY3tfPa0IihUzcnJJaW34bf2ep9ajbbWGHIeeyr+5LCed0MT3L4zdRHaUoQ04YyxLybmwEjRWyoy8qbEsxQoZlX9wScH3Lh7x/sO/N46xLGUuzCi9MqXdj++FxwbCICAyCIKAiHEyCSVnS0ovTspOxkbeNhj48mpt1e+sszg8AYIgUHttV5Xf3NKj//NX4WSQwUBBO1Dlw1vKrEwpeVDqPYwxRlbMUfmDS+rtN9W4u6F+tXmywyA/kNfqqr/fVG+nfuhNBq2eqitTKlxfUvb8zPAqGMsod3FWuWsLqt1+osbdzWM78XXSCaXmJpQ9P3Ok8e3GsiRjyTzDfr6j9B4Jr05nVHrvvPY/exgunE9Zr6yoMcbISrjKX19UYmr0lX9J8vsDtVYr6ldbJ/u7/pL1a62wIfwoB1vskrMlpeYmVL/5mntlEQRFiwl7w+WvLig1Vxrf6F0HPayMI+O83GO/JCVnCkovlRUvZ9XZrEZzqz0QUePjYgBnSnK2qPy1RcWK6bGLz161pfbG3kFQwMnBcQqCQK3HFW396obW/8snam/ua9Dtfz0Zx6u3tfP7u9r55zvyRoyXlcITxHg5p+Lby5r66Rthb5qTvhAJwjHQweDwP4NWV/VbT1T57Vca9LyhFTPGGDnphHKX51R855ysmHNs2zISs0WllycVL+fGbt966mlj2aP+OSonnVD24qySs8UjVQrieFkJV4mpgvJXF8Y2GQ+CQINOT427m+pVh297Oou6lbpaTyphb7FRa2gjJedKyqxMy064r/eYYMTWsAixXEexUlbZS7Njt29926s89ifnJpS5cLQLEgDODoIgIELsdFyZczPKX1+SnYiNLB0OAqm9savGg82wUTQVAsfLD1S7s669j++pdvPJn5ZwB2H1VuPOunY/vqf63Y1wPPyIt8yOu8qsTGvyJ28ovTx56hf/ge+rtbqjvY/vqbOxF4ZkQxjbUnpxUoU3l5WcKciKHb6V7pWyjDIrU0qvhJV5xz01yIq7Ss4UlV6eUqw4eqsCjtlBBVf++pLSy1NyMqMbRQ86fXUrNTUfbctrdF7TkzwZ+rWWOhv76u015Hujt8QlJnNKr0wpMVuScV9fwXy4cH9tD4djZidjSi5MKL00KTc3+rv7Oliuo+RMQfmri2GVOB9GIDIIgoAoMOHiNzVXUv6NBeWvzI/dPx74AzUfbKl2a/U1PUmMEviBGnc31HqyM3Tse2+vodqNVW3/6oZ6e42xW0BipYyKby2r9P5FJabzp/4EsF9rqnFvQ3ufPxxb+RArZZW9PB/28njdJ+NWuD0vc2FG6cXJYw+BpIMx9tmkchdnlZgqnPrPwllmx12llyY1+ZfXFC/nxl7F71ebatzbVGdjT37EtvgGPU+93YbqdzfHbm92s0mllydVeGtZTibxMifEj3Ywuh7R4GZTyl2eV2IyJzsxenv+6xIv55V/Y1FufnylOICzgyAIiADLdRQv5zTzs3dUeve8nHR85Elu2GSzrfrdDdXvbLy+J4rxxhRmdbar2vqnL1S9sare/vgmqW42qbm/fU/560vh4uc0C6TeflPr/+/Haj2ujAzCjG0pOZnT7N+8o9Rs8bWe/NoxV6n5CaUXJ09W9Y0xyl6eV3qpLHvMBDMcg4NAP3dtQeUfX1XxreWxfd4USO2Nfe1+fFe9Wkt+hPoDSeG2uN5+U5UPb6k3YhqYdHBMmC5o6qfXlZguyHpNVUFGkjGcjkeBcWzFJ3MqvXdeTvr4q4GecpKxsCJ0ZUpO9uQ8LwCvFmd6wFlmjNxsQunlKU18cFnlH11Rcn5idD+SQPK7fe19+kD1uxvy6mNG7+JE8Ts9tdd2tf3rm3KzSTnZ5NApYpJk3HDy0MT7l9TdbWjnt7fCAOWU7gQctHuqffVEtdtrSi1MKDlTPPR2xuigV9C8clcX1Nmpq72681qeo52MKX91QcmZwtiF/KDdU3tjL+x79ALbM+2EKzeXUqyYGdqPxBij5HRBqcWy4pN5tZ4wTvikMI4tN5tU9uKspv7qukrvX5RbSMsaU9nZ3aurcXdd1S8fy+/0Ivl+9mst7fz+jib/8pqSM0VZI0JOJ5tU7sq8pn7yhowxqt9ee/Ypa0Yytjly3y+aRUeHk02EvajOTctKjN6S7DU66lWb6tde4BzMhNMF4+Ws3Hx6aPWpcWzFCmkV3lhUe3Vn6FAGAGcLQRBwChnLDD/RNEaWY8tOxRTLp5VenlLhnRVN/eQNJWeKssecfPh9T51KTZUPb6n5cOtkT5gx4b/BkU+4n0UQhGumU7ZwCvxAg3ZPu3+4q+RcUcnZolKLk0PXGcYY2YmYCm8vq1cNt1b1duqndsR0MPDV329q//NHSi+WlZjKD90GGVbKZVV455xaa7vqrO+98s+7sYzcXFKFt5bDbT0jJsYEA1+d7ao2/utn8tpdBd7zP7dYMaPsuWlNfHBpeDBowoVKarGs9MqU2uu7Cgan6/N/uhw0dh1yDDPGyDi2nGxS8XI2DPTfv6jSe+eVnJuQNea4F/iB6nc3tP/lI7Wf7Mh/gc/PaTZod9W4t6HG3XWl5kphODzkeGjHHCUmc5r66Rvh/2CMmo+25be78r3ByIA8/F225RbSSs1NKD6ZP9q2T2Ooz4+IxGRemeUpJcYc+yWp+Xhb1Zuraj6qPP8DGiM7Zmvi/UsqvLk0dCuasYycVFz560va++N9NR5sKuifoAEhxhx8v17yF+WUnucBLwtBEHDKGMvIch3ZiZjs5HcW6yYcMR0rppU+N6XSe+c18f2Lypw7+jSIfr2t+ldr2v3nu+qs772CV/CSHIxBD/8dXn6jY7/vSd7gVC6Eg4Gv9pOwcXJytqjUQlmBRjckTS+UVXrvvGq3nqjym5vhCPHT99K/tvfJPaVmiyp9/0LYGP2wF3+w1ab49oqa9ze198n9sJnuKzwpfDoxJn99SW4uNfK2g25f9Tvruvu//r2CF2zYHp/Ma+KDiyq8uRROShvyYbAcW+mFsnLXFrTzu69OdhB8yhn7m2PYYccZK+Yolksp/+aSSt+/oOI755ScK40NgKQwBPJ7fe387rb2Pr6vQWd48/SzLvADBZ2+Kh/dVmK6EIbDI/4NLcdW/sq8YoW0UgsTevwffqvmgy15f7K17un7FX6PzEHfLyeTVOn9i5r+F2+q9N75sb34pG+mQeHsSy2UlbkwM35Lp6Sdj+9p7T//XvWbT17oMY1lKRgESi2UlZwZ/rhWzFHu0qyScxNyUgn1T9CEQcuxZSfcl3yuFyjwfPl971Se5wEvA0EQcIoYY+Tm0pr52dvKX12Qf8gVGzvpyk4l5GYScrJJudmkjHO0qyj9elt7nz3Uo//wobqV2omeFGYnXM389VsqvLmsQbP70u+/8tFt7X18T417p7dHUv3ehioffqXclQWl5kpjJ4MlZ0ta+Dfvq7Oxp2q3/0r+XV+X/n4zrIb49KGKb6+MPPGOFdLKXZlX8d1z2vntV6+0GipWzil7MRwbPGqLiiS113dVv7MehkAvGE71a001H1bU3WvITsVHbheMT+SUPT+j+GRO3e3aqa0OO+lSC2Ut/vc/0tRfvanA+9NjubEtWXFHbjopJ5v4epvnUceM93br2vzHz7X78V11tmuv4umfOtXPHym9UFbm/IxSc6XR1QXGKFbKqvyDS0ovTap+Z131O+tqrVbktXsK+p6CIFygOpmEEpP5cJG/MqXETEHxcm5sL75vPxZbw842YxlZiZgyK1PKLE+NvO3TELf1cFvttd0XfuzA99V6sqPG/Q0lZwrDb2gZOalEOM1yqaz9z05GEGQso4kPLim9PKl+tfXS7tf3Btr/4pF2Prqtxp31l3a/wGlCEAScJia8apNenFRytnho4YLl2rJc+0hXIp8K/ECDbl97f3yg7V9+qdqXjzVod090uayxbaUWJ5WcLb2SwOr/Z+++uhu703y/f3dCzgAB5lQ5Kkvd6laru0/3jGeWvebYx2H52q/Ld76yl8c+Z43DnHHPdJRaoRUqB1YVi5kEkfOOvviDYJWqilVqsYLE57OWbkoMG8AGiP3DE/q7TVrf8zcHTr1L89Y627+9zMSvXyc+XTjw4sdKREiemKTw49N4fYfmjbXvbUWIb7t0VnYof3SD2GyBSCjzxEoKPWSSWCiRf+cEzRvrauOa+3zK4iOlDKnT05jxCLpxQFuYH9BdHwZBh3B++7aLXW3RvLmOlYhiFNNP/FozHiY2kSW5OI7XtbHtg4eOi7/O3syfxELxkZdaTVdtYYZlfuvtVf2dBrWv77H5m0t07pfxB0drU9iT2NU2tUvLREoZJv72DaxU7MDqKiNkYhRShHJJImNpksfGGey28AYOgTdsEzN0zGgIKx0jnEsSLqQwItYz//31XU9VJDyn1xvxatAMg9hkjtjMGOF88sCv9W2X9vKOmg3X7h/K7++uV2gtbZF/+wSaqT+2Ak3TNLBMEoslEovj1C/fP5TffRii41nChdShvh/xbRevb9O8+d0qroT4PpMgSIjvGU3X0MImevhwnr6B5+N0+rTv7bD9u8vsfnITp3l4n7o8L5qm3qjznLYbGWHr+cweeoEC16O/VWf73y6TmC8SGg4LfhLNUCvEx94/w2C3SX+rxqDa+t62iPW3G1Q+X6Lw/mmseAT9Ca1YmqYRKWXIXpynPF+kOXCey3NAt0xikzlSJyZVq+aTLvAD1CfC6xXa93YO55cH4HYH1C4tk5gvEh5LPbk9bNi+ljk/R2d1V22f+56eA68yzdAxDB04eG7bswr8ALuuwo6tf7tM/et7qmpUHjtAVUa072yxZV4iPjdG8sQk4Wziqa/zmq4RKaaJHBCefutjCQJ826W7UaW3WcNpy1KGHzI9ZJI8NUVsKofxlMpctzugdvk+g0rr0D7k6m/VaN/dwm33MZMRtCfMJ9K0YfvaYgkjGsIfOK9EZfjeB5yHybNd1Tb+PX+fJ8R3IWe/EEec2+nTvLnOnf/5X9j5/TUGO42XfUjiEHk9m/a9bcof36R15+kVTpqhk1wskX/7OOkLc/A9Xmvs2w79nTrVvyzR264feEFshEyi4xnGPjhL5KDy+b+WBqF8gthMgehUDg5o8QmCAKfVo7u2S2/9OwwK/Qa/79C8vsZgt3Xw4GkNrFSM/LsnCRdS36q6ULwcQRDgOy5bv73Cyj9+zM7vrqg5Z69wVefL4HYHtG5vcu9/+S31qyu43ZfT/urbLv2dOvf/1z+y8/ur2NK+94Omhy2yry8QHc8e2N4ZBAFup0/tq3uHurnLrnXorlfo79Sf2uobysSJz4yRmC+hH9BCLIT4/pOKICGOoCBQQ/KaN9eofnGXyudLNG+s4bR6r8SnP+IQDR/r+tfLRCeyRCfzT30zqhk6qZNTFH/aoXNvh/52Ha//PWwvCcDrDqh8epvEwjjRiRxWIvL4r9U0zESUwrsnaFxbpbdZw20d5qf0Gon5ErGZAmY0fOBw2MDzad3epL9VP9RNT77j0lndpbtRxWl2D2xR0EPmcONcgfbyDvauXKi+quzhPKzyxzeofXlXbbmSuU6PFwR43QHNm+us/cdPGOzUKfzotForf8gVB0/S26xRu7xM+U/XqV++z6DckL+7P2BGLEx0KkdiroiZjB74tf7AZVBt0b6ziXOYf3+CALveofrlXUKZOGb0yfOrdMskUkyTuTBHb7uO1/se/u0XQjwTCYKEOEJ818NpdunvNOiuV6h9dY/65fu072zhDRz59PiHKgjobdWoX7pPbDJH6OcXVEn0AWFQuJAifW6Wwo9PU/7jteEq8e/fvKDA9egs79C8uUZioUj61PST3wCHTGLTBTLnaapLywAAIABJREFUZumuVWhcOaQZCRropk7q1JSa03TQyvhAzetq3lwfVjEd3nMy8HzcVo/OapneVu3AIEgzVZtgcnGc1tKmBEGvkGDYOug0u/S267TvbFG/ooaeDipN/MHR3RD2LALPx2l0qV9axuvZOK0+2YvzxGYKhLOJpw5x/9a/LwB/YGPXO/Q2a9SvrVL78u5wS2Hve/m6Kp6dlY6TPKYWBDxpffseu9Ghc3+HQaV16GGu2+pSv3Kf3BuLhPLJJ66v13Q1KD1zcZ7dT2/h1DsEvpyjQvwQSRAkxKsiGK659f1n/KOrPfZCPggC1QITDH+W5+O7Pr7t4rS6tO9uUbu0TPXzO3Q3Knjt/ivzaWQQsH/Mj9mI9kKPxfdfWDCmbq+LeuAen1IErju8YPjrjskfODRvbWAmIqROzxAppTFCB5d9Rwopxn95gc5KGbvewX0ecyyCp5/v6nkR/FU3PfBVqX3j+hrx2TGSi+NolvHEYZlG2CL72jzdjSqtm2uqIuc7ngearmPEwiSOjRMZSxG43hNvSuB6OI0OzdsbDJ5H+BIEdJZ3aN/bJnV8Ag5q+9I04vNFYlM5GldWJCh+iiAYvv56wfC5+oxTnjUNDe2RL1ev5cNz3w+Gr+UeXt/BrrZoL29T+XyJ+pUVemuVV6NqLwjUcfsBwUE33w9e+vnkNLrUvr5H5/4OnZUyhXdPkjo9RaSQQrdMNNNAM/Rn3tS2J/DUa1rg7j9eg3KD1tIm5T/fonFthf52/eUOiN57jA7427/3OL7yM6b23je4B79vCHz1ePCC3++EcwlSp6bUbKAgOOAYA3qbVRrX11SYe8jPD7czoHVrg365QWQ8e+AWUTMWInl8glA2QW+rTvA8XlsCwA/wXQ/N8b718+w7/3rHU6/T8ndNHGESBAnxigg8D6+vPp3UQ08rUdfQDV2txNb1/c2zQYA/cPFtF99xsesdBrU2vc0q7TtbtO9uqwHA9Q5ep68uSF+REGiP13cYVFr0Nr/72tTvwq53Xkh7he+4OI0uva0ammE8cYuw73q47d53CsicRofmjTW2fvM1uTcWnzr8NPCDYYBRor9Tp710mEGQumD0+s5TS+CdVg/fdr/Tudq+u03t62Vybx8nWspiHDBsPT5fIn1mhvJ4VrVnOd/tPDAiFtGJLJqmqUDtgLkkXt+ht1mls7x9qKtyH9Rdq9C8uU7q5BR6yDzwDbgeMrGSMXTTwHfdV/+i8GXy1QBgp91Dd1w045l2h6tBqCHzoU/o98Jhb+DgdW2cVo9BpUl3rUJraZPOSpn+Th2n3sXr2y89OFcHDfg+XneAGzYPbH/0BvYrsSkrcD3sapud31+leX2VxOI4mdcWSCyUiE5kCeeST24n/ebPGt5+u9HFrrdV5e1ahdbtDTr3y/S3a9j1Dl5/uHXsZRkOqvb6A7zuk7dSed0BXt8B/6//AOJFCIbtfoPd5oHvGwI/oL/TwO3bL6wKS9M1zESEcC6JXW0d+GFK4Pm0bm3QvLn+XJ4b/sCht1VTHwjFo4TzT14cEfgBXs8mUsrQ26jSfw5BUOB5OK0eva2aWs7xgoMg3/Gwa238gbTRiqNL41V+dRfiCIlMZEkenyQ2lXumLQaarmNELLXmYe8N9/ANXuB6+I6H0+7hNHs4jQ52vYPT6OD1hhcNr+CnIJquEZnIEZ8dIzx2eBta/hqdlR26a7vYu4c3sPFxzGSU+OwY8YXS8I3Q494MqU/PW7c26G1WcZp/ZSCjgREJE58tEJ3KYyYOnlew9+ehu1qmu1o53AoVTcOIWGQuzpM8PnHgl3p9h9atdTor5b86HNFMg9hUntzbxwll4ge2ZxEEdFbKVD9fwq63Dx6s/Az0kImViZM6PU0oHTtwAHfgujitHvWvl3Fa3efyF9qIhYhN5UmemBzeD09+A+7bDp2VMq2b69LC8hRmPEJsdozshTl4wormx9FNA90y4cHX/WH1j++4eH0Ht9PHaXbVa3m1g9Pu4fftQ6lYOyyaoRMupCh+cFZ9SHGA3lZNfThxb+fVOH4N9JCFlYwSHksRzqcI5ZOEs3GsVJxQNo4ZC6OHreHGP01VoTjeKKxzO32cVg+31cNudnEaXexaG7vWxmn18Hr2/tr5l3lTTYPM+Vlis2Pq9egJfNtlUG1T/XwJp9F9ZduDdMsgNl0gNlPAyjw53IAAtzOgcX0Vu9rC7z//Fsq99zSpU1OqAuegCszAp7dRpXV3G7fReS4f0mm6RursLNHxDEbsoIAzIHA8Wkubal7ec6gGNhMRolN5ksfGn/p36HkIfJ/+Zk214knrsziiJAgS4hWhW8bwTab5bH8PNU19gqzB6BsCCHxV5bP3ibI/cF+JT16flWaqNaEve6Wn73iqYuo5X/xquoZmmgevE987pmHI953eIGoamqF/q/t474LnsKsONF3DiIaeupkk8AP8gaNu/3d4PHTLxExE1HPsKZ8++rajPhEfHMLmJU1DM3XVbvKU37tXVfBc1/Zqw/AhZD39tSZQ1WiB7apWEfFEmq6jh0wVgjzzNY1q8dUMnYfKAYPg4RYjx/3O5/9zp6lKVTMZferzay9AeVXnGe39PTZiYcxYhFAugZmIYIQtVUWnDV+X7P2gzm2r/7yBPXq9eiUqtb5JAyMaVrfjoL8Bw0UDbrc/bKF5cYf4rQxfzzTTfGoV3t5j9sJagv6a11rnu1W/Po1umWiW/tRtkEGgKuYCx3s+IaCu7YfgLzYDAoYTFPZu36v8uirEcyRBkBBCCCGEEEIIIcQR8XI/chdCCCGEEEIIIYQQL4w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Dih0PT0AwdTdde9pEIIYQQryTzZR+AEEIIIYQQ35Vm6OhhCyMawoiE8B0XrzPA7Q4gCF724QkhhBCvDAmChBBCCCHE95sGoUKK9NkZxt47STifYlBrU7+8zOY/f4nveuBLGCSEEEKABEFCCCFeAs3QMeMRjFgY3TIIPB+n2cXr2wSu/7IPT3xfaWBEw5ixMEYsBD643T5uZ4A/cF720YnnRNM1jFiY/NvHKX5wlvSZGcxoCK9vY8ZCNK6u0tus4vXsl32oQgghxCtBgiAhhBAvlBEJESokSZ+eJlJMqxYO16Nzv0zrzia99aq0cYhvTTN0zGSE5IlJ4rNjWJkE+D79nQad5R1at9bxXV/OrR8g3TKJzY6Rf/s4uTePEc4mAAg8n+hEDjMeRjNkLKYQQgixR4IgIYQQL1QolyD/9glm/5sfE58bw4iECFyPxo01Vv7xY/qbNQJPLtaPLE1TQ3614aDfICDwg6cGOHrYInlsgpl/+BH5t48TyiYgCOiu7bL9h2v01is47T6B672AGyFeFE3XMOIR8m8dJ3ViinAmMfp/3sDBbnQZVFr4zgt+3DXQNA30BwIo3ycIApCXNyGEEC+ZBEFCCCFeGM0wiI5nGXvvJNHxDEYkpC76LYPk8QkSc0XMeASn1ZPKjSNIM3WsVIzYTIFwLolm6PS2avQ2azj1DoH35LZBMxYm/+5JksfHsdIxdV4FGuFCisR8kehUHm95G0+CoB8UIxYmPjdG/r2TRMYzMMoPA5q31il/fIPBbvOFB4B62CJSTBOdzGMlIvi2S2dll365jtcZvNBjEUIIIb5JgiAhhBAvjGaoT+/DxTT6XgiE+uQ88Hx8x1NDXeUj86NHAysZY+z902QuzhMtZUGDfrnBzu+uUv3qLm6z9+RvNw0ixQxmMoZuGqOfGQTguz6e7ciw4B8aTSNSzJB9Y5HE3BhmPKz+PQDfdmktbVG/tIxvuy/0sHRLBd4Tf/uGCrcTUXzboXO/zOa/fEXz5pq8xAkhhHipJAgSQgjxQgVBgO/tz2oJ/ADfdmjeWKezsqOG+spF0pGjmybhsRTFD86RfW2BcD5J4Ps4jS7t5R3qV+8f/AOCQM0A2gt7AvBdj95GldadTeyX0R4knisjbBGfHSP/5jFCmcQoAAwCn0GlSfveFt2V8os/rniExEKJyV+/QaSUwYhYeAOHyHiW2ld3ad7UkBc5IYQQL5NMzhNCCPHC+I6H2+wy2G4QOJ66WB849LbqrPzjx+x+evvA9h/xw2UmIsSmCiSPT2AlowAEPrg9G6fWObAaCNS51V0r47R6BEFAEPjYjQ7lP11n61++xq62ZT7QD0w4nyR5fJzU6Wn00P5nm77jUb90n869nZeyKUwd1wTRiSxGxBod096cKml7FUII8bJJRZAQQogXJwjoru6y9k+f0t9tEM4lcZodal8tU796H7d98MW++OGKlNKkz80QysTR9io7XI/uahm71lbVPgdwO33Kf7pO4Hgkjo2jmwb1qyvULy/T26y+iJsgXiRNI3VmmtTpabUVbDhc3OvbdDeq7PzhKu172y/+sCyD+FyR9NmZ0aayYBh4t+5u4TS6L/yYhBBCiG+SIEgIIcQL5TS7NK6t4nYGWIkwbtems7yD2+0TPOViX/ww6SGT6GSe9JlpjKiaHRUEAV7fprW0xaDSemoVhW+7dFd2KXs+zVvraKZBd6WMXW3j9V98VYh4fjTTwExGSZ2eJjFfGrWE+a5Pd6PGzh+u0bixhl3vvOAD07BSMeJzYyQWSzCcgYbv43b6tG5tYDde8DEJIYQQjyFBkBBCiBcq8HzcVo/GlafMfBFHhpVWF8/JxXE0Y78ayGl2adxcY1BtPf2HBGrWVOfeNp2XUAkiXhwjbJFYKJI6MUmklFH/GIBdb1O/usLGP39Bf6fxwlsBNU0jNpUnMVckUsw8UKXk0C83aN/dfmqLoxBCCPEiSBAkhBBCiJcqPlckMV/CysRHm+Tc7oDOWoXWrQ2cmlRRiH1mIkLhnRNEp3LoYRMCFTDXvrrHzu+v0Lm38+JnjWmAqZM+N0t8bmx/cx3Q26lT+3oZu97Gd1/sBjMhhBDicSQIEkIIIcRLo+ka6dPTJOaL+9VAfkB/u071izvYtQ6+DHkWQ0YkRGQ8S+biAqFMAk3T8AYO7bvbVD67TfP62revBNI0dMvEiFjoYRPf9fH7Nn7fIXjGwc66ZWJlE6ROTBApZkb/7rse3ZUy1b/cwevLRkQhhBCvBgmChBBCiBdBA9000EMWmmng2w6+7R7pLWm6pWa9JBZLRIpphp00qhrofpna1/fwugPZsvS86Bp6yMRKxtAtQ23xc13c7kCFIK/guWll4yQWSiTmxjBjYQLXx6532P30Fo1rKwzKzWf6OZquY8TDhPNJwsU04WwCMxHFiFgEro/T7mFXWvS2avS360/dPmZEQsRnx4hNj2GlYqN/75cbtO5s0bqzqTYlCiGEEK8ACYKEEEI8V5ppoFsGumWCBoHrqxDE9Q+8wNdMA9000AxdrQN3PfWff0ihgKah6aoSQDM0gmF7SeB4BP4hXgAPf48RDWFlE+qCMxbGrrUZVNs4zQ6+7T097NA0FZTouvraIDi8++Lb0EDTdDRLPTZ7rVy+M3x8vkV4oEdCJOaKxKbymA9ePG/Xad7eoHV7A992Hn8YuoZmmaPHjwA82yGwD378NF1HM3V1PhIQeL469hcVemja6H5TQ7EBPyDw/RcavGiGjhGPECmmSSyOYyUiADjtHr1NFX44jS6+7X7nIG7vPtdMQ50vw+ea77jqHH7Wn69pRCeyw+1yCXTTwOn06K1V2PnDNbprlWd67mq6hpmKklgokX1jkfxbx4hN57GSMTRdBwLcTp/OaoXdT26y9a+X6K1VDnx81PDqKSLF1GhlfOAHtG5t0Lyxjl1tP3I7NUNHD5nDc1FVDwWO+9TXRiGEEOK7kiBICCHEc6MZOrHpPJkLc6ROT2OETLprFXY/vUXn3rZqlXjsN0J8Vm3eiYxn8PoOraVNOstlnHr7UI5ND5mEcknSZ2eIjKUIPJ/O/TKtpU3sZxlO/C1+TzifpPSLC2TOzxGdzKkL2GaXxo01dj++Qf3Kiqo4OODiTw8ZmPEIViqGb7u4nT5uq3+4odUz0C0TKx0jsVAiPlcklI3jDVzadzZp39umv1Uj8J7tItZKRsm+vkA4n0I3jVEYV7+6QuPqCn7PfmLYZSajpM/PkTk3S2Qshde32f1siea1VQa7T6gK0TRCuQTx+SKpU1MEvk9vo0br9saLGS6sqQqcSClDZCyNlYri2S5OvcNgt8mg3CQI/OfePqQZOtGJHIUfn6bwo5PE54rooWEYYTu47T71y/fZ/eQmlc+X8AffIQzSNKxsnNhUnuSxccKFFJ7t0Nuo0by+xmC3+cxb3YyQSXyuSObcLJqpgwaDSov61RV6G1W87tN/jmYaWKkoE796jcKPT5M8MYWVjOwHiqhgUw9bmPEI0YmsOsbu4InVRpqpE84nyb2+iDkM1HxPbQqrfnmX5u31R0MgXZ2L+XdOkD4zA7pG++42jWurtO9u4Q+e8NoohBBCHAIJgoQQQjw3kVKG3NvHmfjlRSITOXRTp313m0GtQ2+j9tggSA9bRMYzjP/qIpnzc4SyCXzXo35lhd2PbrD75xvf+UJZD5nEpnKUfvkambMzhPIJAtenv9Ng5X//iHqrh+9896GuZiJCYnGc0i/Ok724QGwqh5mIomkavuMSyiYw4xHcdp/O/TJup//4H6RppE5OkX/vJJGxtJo7srpL7dIy7TvP/6JRtwxCuSSx6Tzx2THic2NEJ/NECimMWIjA9em9Nk/j2irVL+7SuLaqjumgii9DJ5SNk319ESsdQ9M1fNult1OneX2Vzv3yk0OgRITkiUlm/uFd1YqTjOB2+viuR3+r9vggSINQJk7+3RMUPzhHbCpPEAR01yuECym2/r+vcVpdeA5VVpppqABqZozUyUliMwXChRRmLIzv+rjtLv2dBu3lHeqXlp+pFemvpUcsImNpxn/1OoV3T5A8NoGZig6rzNTXBL6PlYxhxMKARu3Lu7jfokVPMw2sdIzoRJb4XFG1TE3liY5nMeNhAs9nUGvTvjDH7p9v0rq18eTwbvRDNSKTObWRq5QBXcN3PHqbNepX7uN2nh6KaqZBZCxF8WfnKX5wltTJSay0GlDu9R2cRg+n3Sc6nsWIWGiGTiRskZgv0bq9+cQgyExEiU7mSCyUMCIhALxOn+b1NRUsVx4NlvWQSf6dExR/do7UySk0TSN1YhIjbDKoNrHLzZdT8SeEEOJIkCBICCHE86FpJI5PkH/rONnXFkatYU6zh5WMDj99f/R7rHSMwjsnGfvJGVInJkdtE/gBnfs7h3JooWyC9NkZJn71GtHJHGY0ROD5OHM9dv54Dc3Q4btkKxropklicZziB2eZ/Js3CWXiaKZO4AdomoZhhYnPjqGHLdp3t3Da/SdebBthk+TJSSb/9k3C+SQEAY0b67hdm+7qLr7toodNrHgULWTgOx5ed4DXG3yn0EwPmVgpdUGfPDlF6vQUyWPjxKcLmPEI2nAzUuD5xOeLRMezWIkoTqtHb6MynO/z+J9txiNExnMkj0+oWS+Bmg3UuLZK686WaqV5gkgpQ/a1BQrvnsKIhtB0DafZJZxNjipbHqJp6KZO8sQkhR+doviTMxhRdcEeysZx233Kf7yG29YIDrEcRzN0jIhFdCpP6tQUmQvzZC/MER5LYcYjwyqoAN92cZpduutVQqkYu5/dpn1369Bnymi6TjifIvfWcUofnlPBxfDc76yU8W0XKxEhOpkjNlMYhXOtu1t4ffuplV6aaWDGw0QnciSOjZM6PUXq5BSxiRyhbBwjbKnTOwiIOx6p4xMqcNE0qp3+cJjy43+HpmkkT0wQny9ixSNomobT7tNdq9Ba2lQtbAfedo3IWIrs6wtM/Po1EgslrFSMwPexG106yzt016t4fZvSh+dGx6WZBlYmPqr0eZzIWEoFVIUUumWOgq7Kp7forlceCfU0Q8dIRMm9dZzMuTmi42q4dCiboHl7YxQmPfnGaJjxCEbUQtN1vL6jHp/DbmsVQgjxgyVBkBBCiMOnaeimQebcLMnjE6OL88BX7RK9rRr+Yy5ydcsgOp5l8u/eJD5b3A+BguEMGsd7bLCwN6dm7yLzwEMzdOILJXLvnCA+XxzOBEFdkO/NufnmxZSmLkRHv4PgwIBF03WsTJziB+eY+vu3iBTTAHg9G6/vqAvBWAjdMgjnEhTeO0V3pazaqh5pT9KwMnGiE1mik1kMy1LVLdm4CpcMfdiakiJ9doZQJo7d6NC5X6Z9Z0vNNXnSfTK8TXtDmke3DU3dhmyC7GsLFH92jvxbxwil42qo8PD+Cjwff+DgdgeYiSiJuSJGOMSg2qL8x2sqpHrCvJPwWIrkYgkrG1eBku9jNzrsfnST3nr10YqsvcdA10gsjpN7Y3EUAgH4tkt3o4rbGTx6Mw0NIx5m7CdnyJyfG4VAsD+zKvAf05I1nMv0LI/5477PiIaITReY/Ls3yb9zksR8Ed0yRuep7/pAoM6DQppwIUVkLAW6NpzR0znUNjE9bJJYLDH5d2+RWCgNK5I83Hafzf/8Ff1yg+SxcWb/w/sYYZ1wMU324jyhdBy70nryjBxNnfN7lVoTv3qN/NvHiU3lVajK8HzxA7y+g++4aLpOKJ+k9ME5Asejt1Wju14hsN1HK2E0Dc3UyZxVq9n3fma/3KC7ustgp/HosY3ObQ00MMIW6fNzTP7926ROz6CHTIJAHU/zxjob//wFzdubRIspcm8eI5xPqZ+zNzvsgOqc6FSe5PHx0XnldAb0NqqUP77x+GqgsEWkmCa5WCKUjY/+3evbeB01qPsgmqGTWCgSmy6gh0x6mzV6G1UG1ZYKX4UQQoinkCBICCHEoTMiFrGZAonFEuFCcvTvdr07nMOz8dh2pvhckcKPThGbGRtdVAWej9PqUb9yn8aNtYe+XjN09LBFfL4ImoZT72BX2+rC/jEXrZquERnPkL04R/bCvBrYq6mhrk6jy87vrtJZ3X04pNLATMaIzxTU17V6OPWOauN6TMChGTpWKsrk379J/u1jows9p9Wj+sUdGtfX1HyWd04QnciqC9TTU5R+cQEjEaG7srt/2ywTzTKITWZJzJfUevVhaOP3Hex6m8DzCaXi5F5fYP5//BlGNITXs2kubbL2Hz+hdWcTt9l75H7QhrN+rGRsdF/b1RZuu48eMkmemqLw3kky52aJzRSwElFV0RRA4KoL98a1VZq31hmUG4z95CyZ87OEx1JMDYOG2tfL1C8tq0DoG8FObCpP8uSkGgiuadjNLp17OzRvrasWrW/cp2YiQnQ8S+a1BQrvnSB5YmIUznl9m952g/qVFezao5VEVjpO9uI8mfNqntAe33Zp39um/NEN3HZfzecZPuZ6yCQyniWUiuF2BgxqLXWR/rTKE9MgPl/EiIaJTmSZ/PXrJIazcTRTDfq2q23ay9uqqqvdJ3NuhvSZGbXBqpBW85dmx2hc6T7z+vJnEZ3IkTo1TXKxNKzOCRhUWpQ/vsHup7cY7DRwml2m/8t30UMWuqnmUpnxMLplPLEF0UrGSJ6YJPf2MXJvqMHLoUx8FLL6jseg0qK1tEH98gpOqzsKfM1YmMJ7J7EycVq3N9j99LaaH/ZAFY0RsVTr1XyRcDYBqOds48aaei1xHphhNAyNrFSMUDZBKJcglEkQnx0je2GO9JlpdMtAQ80XalxbZe2fPqN5awMrGSVzYQEzFlY/K1Dh9WC3qUK5Rx5sNQQ+Pl0gNjM2+uf+dp3G9TV6W/VHzhc9ZBKdzJF/5wShXBJ9r6rOD2gtbdK+u4Vd7zzxcVdthkmm/6t3SZ2Zxoio53vt0jI7f7hG9S9Lz3/WlRBCiO89CYKEEEIcOjMZJfv6IrHJPEY0PBwC7NG6vUH9yn01FPcbFytGNETq1BSFd0+o4a2GPgpeKp/dpvb1PXob1f1v0MBKRUmdmWHsx6cxE5HhxeYmta/u0t+uP1xNMRzUmzk/R/rs7HBdudraZNfbNK6vsvOHq/Q3aw8FPGYyRurMNBO/eg1N17HrHdp3Ntn95BZOs/tw+46uES6kyFycZ+zHp4nPFtFMA892qf7lDtu/v0rz1jrRiSyxySyhXAIjbBHKJsi9eYzIeHbELbIYAAAgAElEQVQ0K2W0ackwsJIRVV2xV/3ietiNLr2NqqpgMg3QNaxUTLWO6RpmMorfd9j8zde0727h9R10U8dKx4kU06r9ZyJHKJsYBUH9cgO71kYzDdJnZ0gdnyA8lsYc/n+v79AvN2jf3aJ+dYXmrQ166xW8vkPyxCS+PYkRsYjPjmEmo1ipGGYsTDOXwK61cVo93E4fTdNVUDhfGoU5g0qT5q11+uWGanWzDPRIiFAmTnQyR3y+SPLYBIlj48Qmc4TScbWFLgjobdaofnmHzv2dRyoi9LBFbDJH8YOzalB3eBgwBgHNm+tU/3KH1q2N4Xas4aliGCQWxsm/e4Lk4jhez6Z9f4f65WWaN9afWBljJqPEZwsUf3ae0HBDXPb1BcxERLXwdAd016vULt2jfmWFzvI2getjxsIkFkrqeRA2sRJRrGT0aU+zb0fTiM2OkToxgZWKouk6bmdA536Z7d9eUWHdwMHr2qP2OLVVz0APmaNQZ//ngRGyCOWT5N48Rvb1BdLnZolN5THCqq3K9zzsapvW3S0a19doXF+lu1JW/+/sDL7jqbk9E1mMuAr6nFYfr2fj1Nqq3cn11fPjjUUi41mMSAjf9XCaPdp3NultVIcVdhZWJk5kLEV0PEd0Iku4mCaUSWAO18RHCimsVAxN0+iXm9S+vsf2by9Tv3yfIAhInZok+8YCZnw48Nn1VMveRoUgCEieUNWNTquH2+rhOx6RUobYdF4974bf012r0Ly5PmzNDIaDp8OE8ynis2OkzkyTfX1xFJb5totdb1P5yxLNvTa3J+R/VipK+vQU6bMzJBZKaJYJvo9nOzRvb6gti97jKyeFEEKIPRIECSGEOFSaaRDOJcm9fZxwIYlu6MOKgCbVr+5Sv3L/kYt1TdeITuZU+HBqavQpudvp017eYeu3l2neVNUTe3TTIFLKUPr5eYo/OUsol8RpdmhcW1UDg7cbD8172Rt4nHvrmJqNElYrnv2BM6oKqV2+j9d+oHpG04hN5si/fZzJv3kD3TJx2z1ql5Zp3dtWrRwPBEFGNERicZzxX14kdXIKKxnF69l0N2ts/+Eqlc9uM6i0sCstuh/USO7NSDF0NYR5dr+qYM9eZYDKS7TR/dLfqdPbqKrqpcAerVzPxRewUjEiY2lKH57HGziEc0mcZhcjGhoOtVWhSnRCzfTZa1dyml2cZg8IiE7mVNsZGr7r43X7dFZ3qV9dofLZbRrXVnFqHTRDtRCZiSj6MADQQibhXILksXF12+bG6Jeb9Hfq9LcbaIZO6uQkkVJ6eBthUG3TXa9gRELD7WhRwoUUsekCqdPTpE6oIcsqlND2CqNw232atzbY/fNN7ErzkcqjUCZO8viEqsBIxdA0VaHiNLuUP7lJ5fPbqu0p2A8/jFiI7OsLlH5+nsyZGVWtcWeLwPVo39nG8+1HLrTNWJjEXJHiB2cp/fIi4XxSVTLF1HBku96hs7JD5bMldj++QfvuNt7AUYOPNfbnLQUBvusdyrDyEU1Dt0ziswXis2OjUGdQbdG8vUH962W83oBQLkF4LKUed22//S/wg4crVDRGFU/Z1xdG53soo6rfAt/Haffp7zRo3lij8vltapfv01urAKryz0rHRwGTbhloKQ2/Z5OYG8O3Xbz+gMFuC69vE5tUG8727lN/4OC0engDFzMZJTGs/olP50kslEgcGyc6kSOUjqFHQkDA3hmj2tNsFfz+8Rrlj27g9WySxydIn5lRA5uHM3rc7oDW0ib97bp6TXtzETMWoV9uqNa9Vm84PL24Hx4NHLUBbrdJOJfCiKowM1xKk1wcJ3VmhuRiiXAxg67vP58bN9apfXlX3UcHtHKG8yn12pp/YB6WoavHTH/M3DUhhBDiMSQIEkIIcajMREStjD83O6pq8Ho21S/vUf3iLp2V8sPfoKnWn/w7J9SK+ch+xUZ3rcLO765S/csdnHrn4UqdRJT4Qomx908TysTRTV3923wRM/5oNYWZjJI6PU36zCyRwn57UL/coPLZEtv/egmv3X9oFoima6ROT5N/89ioXcRMxYgUM4SSUfqmwSgG0lAXxm8uUPzpGfSQCpr6u002f/MVta/uMSg3CPwAu6Fay7yntBkFQQCeT6ABuj6a5dPfqtNZKTMYzm3xXI/OSpmd318luTiOlYqp4CufYObfv8f4Ly/i9QaYyShmLDwKU9Qsm+EsFQLVKpaKjW477M91ql+5z8b/+wW1L+4wqLZGg4Ojw8Ap+9oCkWJmdOx2vYM3cIhO5Mi9eQzd0HE7fQa7LQLfV1uz9h5r38d3VBVQ4Ucnic+MEZ8vEp8pEB5LqwoTQ80H2o+AlPbyNtUv71C/tIw3+EYlha4Rny+SeW2BSCkzuq1uu0/lL0uU/3RdzVF64LzSQyaRYpr828eJT4+hmQZaAOGxtGrlCZt4A4eHftGw2mbsg7PM/PsfYaai6A+08Xl9R91///lLKp/cUoGm72PGIxTeO0n24vxojlTg+QyqLXqb9b96Y/s3aYaGlYkRLWUJ5YatmkFAZ7VM49oKbqcHaESn8mQvzu+3KzkeTqeH2+oSPBBMabpObCZP8Sdnmfmvf0Qomxid73u3t3lrna3fXKL80Q0V0NkuQaACs8zFeUq/vEA4m1AVLEGA2+lT+WIJIx5m6u9Va2F3fRen1ceKR0idnh4FH5qmYYRMCu+eIHN+Vm20G88SyicxY2F17u6FIkGwPwQL1Q7YWdtl+18vsfvxTbxOHz1skT43Q/aNRcxoWFWa+QF2tcX2by/htvsUfnxatV6GrFGl0KDawkpE1XkxDFP3NiFGxzOkz82SmC+SmC8Sncrvz9jS9593oELQnT9eo7uhhlU/8XHUNSLFNIV3TmImHniNG75W9rZq+LYj1UBCCCGeSoIgIYQQhyo2lSd9fpZQMopmGHh9m+5GhZ0/XKW7tkvgPtxWo1smoXyK7GsLxGcKo3/v7zSoXVqm/PEN3FZvvx1HU+0+6fOzjP34NOFsclRN4XX6VL+4w6DafOjiXtN1IqUMYz89Q6SQQrMMFaAMHMofXaf6xR3V5vXAkGg9bJE+O0PujQXic/uVOk6jQ2d1l95mbXTRp+lqVkj+7ePk3zw+qowZVFs0rq2w/a+XGew2CTxfVbMYxnA+0QMXqK6H1xvgNHt4PRu73qG/26S/0xiFI3stWp2VMp2Vsro4H95O33axax38B1ruNE3DiKih1IEXU6HG3vBe18e3bbyBg6apVrJvVhW4PZv20ia7n92m8ultOitlnHp79BhamTipU5OUfnmBSFFVkgS+j9dz2PnjdVpLm1jJKDP/8C7hQloFVGFVoaG2yGmj+y99ZlrN79E0zFgYIxbGjIZUwDAcNIznw3CmUOAH+LbD7ie3qV++/8i6ek3XsNJx0qenSZ+e3g+BugPa97ZZ+0+f0l2rPNTmpRk60ekC47+8QGKx9MCmKLWxrru2O9yE9nClWXS6wPi/u0jxg3OYqehollPg+3h9l50/XmP7D1epfXFHncu+j5WOkTo5RekX51WVzvA2NW9v0FraZFBtPfO69qfRdJ1QJo6VGc6DCsAbOPQ3a3TXKhCosCg0HEr+UMXQ9TXsenc0N0u3TFKnpyh9eJ6x988QziXRhgPEvYFDf7tO+eMbVD5bonlrfTizS52nmmGQuTBH7o1FEg9UJjnNLo2bKjiKz5eIjKWx0jES4XEC1x/OAjP3Q0vTIDQcZB54PnrIxIhYo+Hyvu0wqHXU1rtEZH+l+8Chs7bL6v/xZ+pXVnDbPYx4mPw7Jym8d4rEfGkU3g3KjWH12xKDWpvmjTXKH9+k+L7aOKdbxnD7oTEaoK5pYCWjjP34NOkzM+hhU81YiobV95jGIxmN0+7TXa/QuLr6UMXj40QncyRPThKdzI5CMW/gYFdb1L68S2d5R0IgIYQQz0SCICGEEIdGMw1iswUyZ2dHVSd2rUPz5jrNm2uPVPWoOT8xshfnVLvIsBol8AOaN9aofXV3OGh4GG5oGkbYJHV6WlVSXJh/6IKot12n/NENBuXmQ8dlpWMk5opkzs9hJtXqabc3oLW8TfXLu7SXtx8aEG3Ew8SmC5R+cYH02Rms5PC4PF+1R11axq62R/OB9LBF8vgEmQvzJOaLo4v61u1Ndj+5Tff+znBD1P5t0C1zFMoA9DZrNG+u0bixjt93cFpd7EYXp9UjfWYaZhneNz7d9Qr9zdrDm4yGQ3IfrH4I/GA0c0czdIyQidsdYNc7DKot3O6AyFia2FQeMxVj7yrYd9X6+dqlZSqfLVH9Yon2vZ2Hqg3U5qISubeOk1wcH67bBrdr07y9QeWz2zRvrKn186U0ubdPEJvKYcYeXY2taRrhXJJwLrm/Uctx8Xo2va06g2oL3dCJzY6pi29TBYydlTLN66tqVtI3tjrtDW1OnlAtcHv3R2+9SvXLOzSvr6mB3w/cf7HpArk3j6mAo5AaBmg+bndA/dIy7XsPnye6ZRIeS1H68Bz5d08Qnx1TF/uej48KDetXV9n+/VXql5ZH56UesYjPlSh+cI7UiSm1xjwI8AcO1S/u0rq9qebLHBK10SuqVo6HTALUynq72R0NQQ6CALfVo79dx2330MMWnZUyu5/eHoakAUYsTGwqT/GDc+TfO0l8tAUtwGl0aN8vU/nkJpXPl2jf2cJp7g/91i1Tzfp5+zipU1OYySgM2/Q6K7vs/vkmzVsbeH2H2GSO7MV5zFjkse1Omq5hRCyMiKUCQdfDbfewaxUGuy0GlSa+65M6PjGqSgwC6G3VqHy+xO6ntxls1zFiYZInJil9eI7U6WmsVFTdD+0+9aurlD++SW+jhu96tJY22f7tZcK5JMlj41jpGKb16NtoPWSqDX8TWRVG+4EKa+od7FqLUC6pZgMNw+tBpUVneUe1eT5hGLeqmjRInZoic27ugWHW6n7f/eQWzRtrj91QJoQQQjyOBEFCCCEOh6aGFSfmiiSOjaPpathzb6tG7et7DMrNRzboaLpOpJim+NOzav6HrqkL706f6l/u0Li2qsIHGM4lCREdV3OBCu+eJDaVV/8vUK1IrVsb1L64+9AFKEB0Mkvq1CSxyRy6ZRL4AYNam8ont2nd3sCp7W8E0kMmsak8Y++fZvznF9RQaV2DAJxOn+aNdapf3MHrDQj8QF1kJ2Pk3ztF8vikuqj3A5x2j9rX96h8euuh8EANtlUVAtoDq9hbSxts/POX7Pz2ykPHEsrEh60w1mj9dn+7weAbF31G2CI8lt5f7+75uD1b3fe7TfSwhRWP0t9t0l0t013bRQ+ZFD9UFSm6sb/hyW50aC1tsv5/fU71y7uPXGBqulppn3ltnvzbx0cXpr6rtkOVP7pB8+Ya3dVdjEiI9f/nCzTDUMeYT6pKkAeu7wM/IHA9PNvFGzj4PRun2aVfbtK6t0Vvo0q4kGK6kBrNYnFbPaqfL9Fd2310ZfywQitzQQWMo+MbODRuqsoOt9MfVQNpho6ZipF76xilD8+pCqJhtYrbU4FT9cu7o41uo/M9GydzfpbJ/+ItYtN5FYr4AXa9g++4dFZ3Wf+nz6h9fW90H2q6RqSUIffGIqVfXMBKx9B0TVXT7Dapfr6kKjsOWFf+rekaRtgahY+BHwwrqrz9c9MP6KyUKX90Q7XtxcLUvl6m8vkSXneAZupExrMU3j9F6RcXiE3lRyGQ2+rRvLXBzh+vsfnPX+I0Og8P1NY0rHRMVdi9qbaK7VX32A0116v80Q2cRpf20ia1fJL02WmSxyYwYuGHKudgf3aR17dxOwOcuqrSa9/bon13m95mjdSpKWJTuYdmgTVvrrPzuyv0NirohkFioUTpw/MU3js12u7n2y7tu1uUP7pO5c83R7OaBjsNqp8vEc4mCXxfzQBLRR89Nk+1OXoDdS573QF2rU1vu053tUz+3ZMqnBoGQf2tGq07W0/cQgjq/Axl42QuzJM+OzP6d8926a5X2PyXr+muV5660U4IIYTYI0GQEEKIQ6HpGskTE/sX3hp4XXUR3biy+vBK9qG94cW5t4+PPrl3OwNql++rteS7+5U9mmEQmxlj4m9ep/ThhdGQXVBBQntpk50/XnvoAl99o0by+CTpc3OqSknTcDt9umu7bP/uCnblgXXjmmq/KP70LLP/7fuEhjNMQF18tpc2aVxbpbu6O6pAMSIWsckshfdOEh0OP/Ztl9pX96hfW33oNqjboRPKJrCS0dEKb9/x6G3W1cayb9w/icUJzHgETQPP8dQq62ZnPyAb3kYzESV5TFXmgAowWnc2WftPn9K8saYqhoZBG4HaPjT3P3xA7vXFh2YmDSotql8scf9/+xPd1d3HtqvoYYux909TeOcEsQfa+Zxml+btDXZ+d5XBjrrd3sChcW0Vb2DTLzeY/Q/vj1bR7/H6Nr2tGu2727TvbtG+v0N3rTIMDx0i41lKH54nUsqqx2MY/O388RqD3UdbqHTLJJxPqdk7pczo8ett1WjeWKN18+HNX2YiQunn55n49eukz8488Jir+2P7d1forJQfGnKuWwaZ83PM/vc/VdvIQiYE6rEvf3RdtfVt1ah8emu0Cl3TdYxYiNLPzlP6+QXVpjj8XYNKi/Kfrj/yew5FEBD4Dwx91lQVlm7qapbRkF1ts/vJLRrX1zCiIdzuAKfWJvB8woUMudcXmPmHHxEZS6vKp2GAt/vZElv/eonKJzdx2/1HtqoZYYvEsXFm/7v3Vei4N+Q4CGhcXVEh2+ougefhdvrUvrqH77gc/5/+hsTi/mD30c1xPAa1NvXL96lfuU/z5jrd1d3R/Wxl4+TfPTHaxAbQWS1Tv3yf5vU1AtcnfnySsQ/OMfGr14ZhnI7Xd+ht1Vj9Pz+h8pcl3AcHxwNOo8v6//05/UqTiV++RvHDc2rQtbY/iNpudumu7tK6s0X73jad+zv0t2q4PZvEfFHNYBre/iAI6KxVaN3ZPGBANJhR1b6WPjNNOJcY/a/eVo3a5RUa11cP/5wRQgjxgyZBkBBCiEOhGTrZi/Mk5opqRgrQ3azSXt6hX64/unJb04jNFEidmVZVL8OhsXajw87vrtDd24iFuoBOnZ6m+NOzlD44R3gsNap8ARhU1erxxrXVh9bSa6ZOuJAmsTiu1q8PL9h6WzUaV1fVzJfhcFY9ZBIpZZj49esUPzinZp8Mq0L2Ng1VvrhLa2nzoRaOyHiG7OuLRCdzGJEQgefjtHuUP7pO5972oxfFkRCJxRKhXELdBj/Abffo79QfrfKJhUkcH8eMh0HTCByX/k4Du9F96NN/PWwSLiSH29BCBIHaRNS8tkp/u4HT+GaFVI78eyeHA57To/u+t1lj50/X2f63y3TubeP1nUeOP5RLkjk/y/gvLpI8NjGayxJ4Pu17O+x+cov+Tn0/qBq2PHVXK2omjx8QEKAxnGtU77D5m69H2972Npe5nT5+3wFdIzqeIbk4jj4Mjwa1Nu3lHTr3y49tobLSMZKnpojNFLASkWHY5lL96h7N25vDYc/Dx28iS+6NY0z8+nVVgRLdb11z2z06K2Uqn97GqXceCFF0sm8uMvaT06otbjQTqk3j2gpbv7tCf7uB1x2oaqVAVY6FcgkVoP3oJPHZwigE8h2P3nqFrX+7hF1tPTSr6lAE6vz1bfV4aoaOZhlqflRkP2QJPB+vO8Dv22iGqvYJ/EDNv3rrGMUPzhEpZUaVQIPhbJrNf/mK+tUVtXHuG62fumWSHVY/pU5OYsZVhY/veNj1NtUv79K6vTF63u61mTVvblD5y5IKQ+eLox/Z3axSv7LC7sc36a5XGOw2sGsdvM6AIAhUtdVrCyTmS1jJGEGg2inLH9+kdmmZwPdJHBtn/N9dZOxHJ0cr3L2BQ+vOJhv/+Utql5bVJrlvVGUFno/b7tFbq9DbroHvA+p1yGn1aN/bZvv3V2nf3cautkbnstcbYMYjxOdLWJnEqHV0UGvT26w+EhY/yExESRyfYPyXF9Qsqb2Q0vNp3lyn8tltvO7g8M8ZIYQQP2gSBAkhhPjO9JBJKJ8kdWpquJ1pv4KmfXfrkQG7aGr9e2JhnPTpmdGWIqfdp7u6S+3rZdWuFQRq5sZUnrEfn2Ls/dPE58ceascI/ID23e3/n733apIkPbP0zucytMyI1LK0rhZohUb3DIDZmVnucG12STMaec0fwH/AH8MbGtdsbWm0EVhggAZay9I6Myt1Zmjt2p0Xr4eHh8hSXQ2gUd9jlp0RHsrdIyKtv1PnnBetRwfBVK5gv2QJyZOzSKwUoWSo58c1bXQel9C4vU1uF8+DoMqITmdQ+Nl5FN8/j+Sp2aH+HsewoB3U0LyzDf2wHhRRC7KE6BxNWpITVLZstXrobB6hOckNJDBIiQgy5xZpYpIgwDFtGH4ptNUeHl0vxVQaMd+PNlkOegc1WG1t0DkEQE7GEJ3NIjbvO1NcF1ar5x/jsKtBTsWCst/Y0hTEqArXsmE2e6h88QAlv89mUl+Jkk8ic2kZs7+4gszFJciZeFBJZDZ7aD/cp+ldmjne2SPSmHBRlYLeF8ufRnb00S207u6OuRqYwCDFVSRPzCJxYibYrh3U0by3C6s5XI5NjxEQKaSRvbziT3OS/CLtDuo3HqO3Uwk+i+pUEtkrq5j55RVkzi/5MaTBc+mlJtoP9qgbyD8f1AuURuGdM8hdXRs42XoGOhuHOPjNDTRv7wz6sDwPTGBQ8glkLixj5hdXkDo1FzyOXqdBPVr3duHqLz/e048UuroJz3IgSCIEWYIYVYMi5dH7ey7th6DKSJ6ZR/6t08icX6SOIc+DUW2hcXsb+7/6LujMGoJRPC91dh7FD85j6ienoKTjQYeV3dPRvLuL5r1d6EeNoYe6lj+Vq9IaEvpc20Fn/QhHv72J8id36XjCU/4kEZFpmvimTtEkL8ewYNQ6tI/1DhInZlB47zwK754lgUkQ4Fo22huHKH92D6WPbk2MsQ5ODvzPsRwSil3olZYvot6Atl8fFqT9c5G5sBg4ejzHhXZQ8zuZJpdEixEFidVpFH92HpmLy1CyieD90Q7raN3dRfvB3rjIzuFwOBzOU+BCEIfD4XC+N1I8guSpOcQW8pCSkaDAtXl/D92t8rgo4EeZEmvTSIYW+PpRA807O9AOajTNShQgZxOY/vACpj+4gOSpuWERyKNoSuPmY3Q3jkbKk2khlb2yStEdWfIdRz20Hx2i9WAvWKSr+SSyV1ex/D//FJFiOhCm+thtElW0vao/apsQ4ypi8zkkT84EDiW93EL160fQS83xTiRZ8h01y5BTfieJZaO7XaGC25D4whiN2k6uzdBIa5CIpe1UAwGrf5yRQgrxpULgYnIMC2a9g+b93WEhiNE49fybJ5F/4wSYLAHwYDY1NG5tY++fvkb7/t64CMQYBEVC5uIyZv/mKmZ/cWWo58fzqF+m9WDPj/iML0yjsznEV6aDjh8AsOoU7+odE4diIjm64itFxOZyQ6/VvLVFYthIokZQJUTncsheWQmmrNGksBLaD/dhVlt0PJKA9MVlzPz1JRTfOzsk/A29zp1Q7MafrpZ74wRyb5xEfLEQ3Fc7qKP27TpKv73pC2GDKXdiVEHqzAJmfnEZudfXhsQXzyVnR+27DTi9kdHhvmAKUSAHleXQ8z5vfZAHOJpJYpDtQAS55cSYOigengATqPdr9hdXSFjLJij+Zlho3dvF4a+vo/zx3QluP4pMRudyWPzHd5B/7QQixXQgAnmuB7PeRemTu9D2qhM+byTqqFPJof2zewZaD/dR+2adYmAjcSoxIiM6k0X6whJE/ztjd3Q0b23BqLQQLWZQ/PACFv7hLSodFwS/16qF0u9v4/A3N6Dt1Y45GcF/EFsqIL5cHC6q36+h/MkdGOXWkAhEOyZASkSQWJsZFOI7LnrbFbr/BNGJCQyRmQym3j6N+X//pu9c8s+f7VDM7cFwvxmHw+FwOM8KF4I4HA6H871RsnHk3zwJORmjDh7dRG+3gp4/bnwUJolInJhGfKkAOR0Ltne3Sqh9u06RMM9DZDaHqbfPYOYXVxBbHIyb7uPZDsVIHu5DOxx2FQiyDCWfQvrCItR8ku7vuGivH6CzeUSODQByJoH826ex8B/egppPBdN8whi1LqpfPoTZ6A6JTWo+hehsDkouCQgUd9GOGqhf2wj6SobOUy6BxNo0RdtUKq12ugYat7ao62bkHMmpGGKLU0Hvj2NY6G6XB9OuGIMgi0iemkP63EIgZlitHnp7NRilgbOBCQyCKiP/k1PIvX4STKa+JLPVQ/PONrb+74/R3SxNXJRLiQhyb57E/N+/gdxra8Nlzx6d1/r1TYrNTeiCYiJDYqWIxNpA9HMdF2az50/vmtxvIigy0hcWEZ3NgckiRd46OrpbJXTWDyf2qkSmM0isFBGdDRWDV1sof3oXZr1DUae4iuSJGcz97evIvXZi/HPlebBaGr3O41KwXYzIiC9OYf7v3kBsNuePiPfg9AyUP72Ho9/fHhGBGARZQP7tM5j560uYevs0BCUUxXLpdRq3t9G8szN8zgRGo9rPLyI6lwMDQ+3aOsxKeyja9ix4rgtHM2DrZlB+zBiDHFeHvn+jyNkEMheXkL26CnUqRVO+bBfNOzs4+ug2ql8/8junRjqaFBnpi0tY+A8/Qf71kyQghQTcfuSuceMxxclGYEygXqHVafpugd6T3m4V2n712GJlNZ9EbHEqiK8B9F2ofv0QydNzyFxYwtTbZyAlfBHIsqGVmtj9b1+g8tk9aPvHiEAgJ5gQkeFZLhJr04gvhbuxNOiHdRhHrYmffzkZRWw+DyUTH/QDOTSJzKi0AodhcPyyCCUTpz60Dy4EHUZ9+jHH3k5l7LEcDofD4TwLXAjicDgczveCiQKUXJLGPSf8iU5dHY1b29CPGnD0kUWrP9EpfX4R0dls4L4xG110HlNZsOe4UItp5K6uUTfG4pSccroAACAASURBVBR1t4xMkrZ7JtobR9THMtIVI2diSJ2aRXQ6CzGqBPGY5u1t9HbK8BwXYlzF1DunUXzvHBInpiGo0tgUIEe3YJSbaD86IMdGaN0VncsiOpMNSqjNjgbtoIbu49JwmbN/nuJLBeSurkFKUozM0S2ajLV+EIzxDvY/HUNkOgPJn5rk2lSkqx3V4fq9RkykqWvJEzOILdDC1HNd9HYrFDMyrFCptYL0xWU67zNZMJBw1bq3R1O+HuzB6erDURtRQGQ2i+zlFUz/9WVkzi+ScBA6Ra5lw2x00Nk4hFFuji/QGQOTJcQW8ogv5oPNVqOL3l4VemVyDIf5LorU6XmaNMao6Lq9cUgl1t3JcZq4P7VOiilggl8Mvl9D/dom7I5OItDaDBb+x7eRvjB+PADgOR70chO9vdpgYhoDIsUM0heXkFgbOJsc3UTlq4dUeLxbgedSBw+YP1nt4hJmfn4ZmUvLfpRu8GKOYaF+awvt9UOYjcH7LyWjiC1Q5DB9fgmRYgaOZsC1HRIZR6JUT8Xz4PRMOJo5JFRIiQjkdHziQ/qf1+IHFxCdzUJUZZpsVmqi9PEdNG5tBfHN8GPEeAS519dQfP88cm+cpC6sEXHVqLbR2TyiLqkJopYYVRCZzSJSyAw6mzygs3kEbb8Gz5rwefE7x6gnS+4fNpgkQsklkT6zgOTJWUSKqaAYurNxiPLn91H5/B56u5OcSVSwnlibQeosdU5ZzR4yF5aHBDS91ER3uzJeVO+jZBNInJiBGFGC77LV6qG7XYY58r0XZAmRmQyKP7tAkxEXC0Pnz9FM9PZr6D4+gjlBZOdwOBwO51ngQhCHw+FwvhdiVEGkmEZiuUhTsHyXQ/36JoxaZ2xhJEgi5DT11PSnVXmuh47vvjAbXYiqhPSFJUy9ewaZSyvkiPGdJ/3FGeAXIt/fg9Xqjb2Omk8hfXGJRjyLIlzDglFpoXVvF0alBSkeQeLEDIrvU/+GHI9QpUtopDgAWO0etFKDol4jC9BIIQ0llwgW90a1DW2/BqveHfuXejkTR/IUuRJEhcqF7baG7nYJ2l5tLBql5JLkBPGP1TUsmI0uzHoXrulQB0tERursAjknMglyzGgmOptHaN3bDUQdJjBI6RgK751FYmUaYkyF57owyk3Uv9tA7Zt12O3eQORiDIIoIDKX80eqX0Tu6hrEmDJBKDPR3alAO6jDao+LM0xkkNNxRGeyUPOh6WSVVjAha9LiWZAlyJk44qvT1C3jUTSqdXcXvb3aWNwQjBxPiZUiEksD95hR84ult0n8S6wWkX/7NIofXAh6elzbBRNZaPqTC22/Br08EBiZJCK2NIXs5VXIqRiY1I8VtVH6+A7aj/bhaCZ1Ws3lqHdqNou5v30d2SurgZjVx3VcWO0eql89CuJ0gkxdW4kTM8heWUXx/XMk2okiensVEhAnONaehud5cAwLdtcYEmalRCTozhpFSsWQPDmD/BsnSPRioJ6laxuofv0I2l51qKBYUCQo2QSSZxcw+zdXkXttDZFCeuK+6KUmOuuHcHrmxPdeStEEPDkVo+lkftl3Z+MQ2mFj4nvPZBHR+Txi8/nQDR7kZAS5K6tInZmHnKHPkaObaG8covLZfRz+2w30tspwJgi3UjKK2FwOU++dRf4nNIXMqHUQySchKn2xyYN2VEd3uzz294FODCMn4Mp08N45ugntqAG91Bj63jNRgDqdRvbqGmb/5iriK8Wx6J7Z6qF1bxd6qTkusnM4HA6H84xwIYjD4XA43wu1kEZsYSpwAzmmDbPWQfP2NokLIwiqjEghTVN9/IWZ5zho3NhC93GZukGmM5j5+WVMvXU66HlxdBOe41HkQxEBPybUfrQ/3i/DgEiRxof3C4Dtjob2owN0d6twNBPx5SIW/uEtZK+sUHTMF4Ec3SThxF+AmfWu72waL0CWk7Ghzhv9sA7toDYe9RAYUqfmkOnHfISBcNS8swOz0R2OlDCKuURnc8Emq6PDKDX9/XBpH1NRTL1zBvGVIk1ycj0Y5RZajw7QDkWnmCxCnUph6t0ziEyn6XyYNuo3HqN+fRO9nfKQ00mQBMjJGGZ+fhnTf30R6bMLY/GpPnbXQOv+Poxqe6KzR5AkxBemoE6lgogbAOiVFro7pWNLeYUIfU5iczlICZXEANOmcuHD+oTXEaDmE4gvFRAp0sh4eKBR3vf34PQMyJkEcm+ewvzfvwElTZ0rjmHBMSz6nIkimEDOo95uhUan9x1VUQXxlSIyofHydkdH9/ERat+uwyg1IYgi5HQcMz+/jEgxA3UqhcJ7Z8EkYUxAcw0L+lET9e/WoR81IMgkkE7/1UUUf3YBmQuLkOLUt9XbraB+bQP179Zh1oYjhGOEX6f/OfQoRml3Ndi9gVgnxSNQMglMIrFcQOr0PCLFDJgowDWpy2r/X7+jUe1hEYIxyJkEMldWsfq/foD4chFyIjLxeT2bSpLb6wf+1K3x/VeyCaTPL0GMysFjrJaGzmZp4oQt5ncSqflkUKhM2xmUTAJTb58Ozotj0oj4vX/6BuVP7lIn0IR4lRhTkTo9h6X//B4yl5bpbwRjkOIRCJIYfIfhuNAP6+jtViYeLxMEKJk4YvN5CP3PTVtDZ+MQVksbKjsXYypyV9cw/z+8idTZ+TEnFTzArLZR/foRFcvzWBiHw+FwXhAuBHE4HA7nxWEM0ZksYouDvgyz3kF3t0Ijzu0JMYlMHKkzC1TWKgpwHRd2xyCnTrmJ2HwOi//pPaTPLULqj/7WLdRvPoZrORRBkwSKemkGjGpnrJej70CJzmSDxZdR66D6zTqsVg/x5SIK75+nXqN0HB7IXdS8tUVCVTEdCEFWR6NuIDvUheI7ZqSYMoihOC6MahtGdTiuwUQBUjyCqbfPIHV6Hkzq9/jQYrA+YUIXEwSouQQV7PrYbQ3aYT2Ie6n5JDLnl8jpkI7TeTIs1L5dp3hdyJ2gFjJIn1+EkklAkCWK+BzVUf70HjllQgKXFI8gsTKN6V9eRv6NkzTmnA1GVvePKdivro7Wgz0SGMZiYVTenDw9ByU3WKD3XSG97cmLZwBQ0jEkT0xDiipgTIBjmNArLXJctSYIjIqM+FIRajENMabA8zzYXQOdzSN0HpcgRlVM/9UlFN45Q+KGwOC5LrmnHuyj8O4ZKNkEmCACrguj3IIVmuak5pOITmegZAelvdphHdVv1mG39aAwffrDC8i9cZLcLIo0UQTyPCpGr33zCEatAzkZRersAmZ+fgmpMwuIzGQgKDIc3ULt2gYqX9xH9auH0A7qcI1jplkxQJ1KI7aYh5pLwqx30NksUXzIf3+ttj7UySNFFcipKHXfmPbQ5yB1Zp6m5/nH2t2poHHzMdoPDwYiECOxJb42g8K7Z1H84ALiSwVIUYU+Cv7UNAjktqLupR70SgtWoztRxyBBL4XU6bngu0WfsX2YtfZk1w1j5AoShcmCJWOAR38DWvd3sf+r74IC6dGdYAKDWkhj6p0zNK3r0grkZARWW4PV7FGcLhEFUyT/O9+BXm5N7DoCyBEnxSPkCBMH3/32+hG5zVyPInVRBTM/v4zihxfHphb2cW0HermF5q3tieXqHA6Hw+E8K1wI4nA4HM4LwxiDOpVCdDoTbDPrHXIMTIj8MMYgp2PUlxFV/WJpHd3tMnoHdUjJGHJvnsTUW6cQLaapR0cz0byzg8bNLcjJKHKvnwAYg+c4cHQLVqsL1xkWgtSpFCIzWXLrCP0unibaD/chxSPIXF7B1NunESnQa9g9Hd3HJRz+9iZFWkLHY3d1Eh5GV60CA5NEMFGg6WWOC7ujjXXXyOk4db1cWIRaSAeiQHe7jOb9PfR2q8NThhhNdFIyiSA6B1DprXZYh2s7EGQRscUpOobpDPW36CY0vwunt1sdLrWeSiJ1ao5EFYHBavbQvLeH9qN96qbxPIDRvqbPLmDq7TMovH+OOoqiClzLgV5uwmp2IUZVxFeKYCBhyOro6O1W4E6IqTBBgBRTkVjz413wi5jbGvSjBvTyuLujj5SMIbZUgKDKAKOJUd3t0rh7qv92KBISq9NQcwkwSYTneDBrbfT2yAGWPr+IwjtnkDw5GziTutsVNG5tobNxhPwbJ8g549HEO7PZheN3MYEBSiYBOR0Pyp49j9xQRrWN6FwWiZVp5F5fQ+71E4gUM1QK7E+aMls9GiEeUSDIIpUUH9TRvLMDNZdE8tQspt46hdzrJ6Bk4iQUlZto3N5G5fP7aN7apnNs2ZMnhvml4VPvnkH2MjncrLaGo49uoXFzC0apCYCm34VFNEGRIMUjkFMxEmZMO5gQF18qkCONMbiOi/b6IRq3tmE1u+RIYwxiPILYQh6Fn9F4+NSZ+SDGqZca6O1VEZ3JQskmyHHlAWazC7PWIZFtghIkJaKITmcQm6eyb4DE2ObdbZhNX5AdxfMA14Nnu2N/czyXJgt2tspo3t5G7dt1VL95BKvRHXajMQYxpiAyncHUW6cx9c4ZpM8vQs0kYLV6aD3Yh7ZXReGn5wbTzxwXvcMa9FJzyGk19NYINJ1NTscAX1Sz/MJz17AgyCLUqTQyl5ZR/Nl5pM/6IvmIeAiQg7C3W4Feao5PJuNwOBwO5zngQhCHw+FwXgzmF0WnY1Ayg8JZs96lQlfbGXbQ+NGX+FIBiZUiRH96jt3W0by3C9eykTo9h+LPziO2OAVBEmks82EdpT/chnZYR/rcYtCv47kuHNOCNaGgNTKdIdeHJIAxWkjqpSaMahvps/PIv3kCqTPzQc9Lb7+O6jePUPniAVKn54d6ORzNhDNpqpUv/vR7UjzXg2PYQ4tLQZEQm89j5peXB04Jl5w7zbvbaN3bhT0W8WAQVAVyJj58Xps9mmrkkBsodXaBnCcJ6rkxax3Urm+ieW8XZq0TfjqKpiwWAjeSUW2jfm0Thl/UzCQRUlxF+twCih/SOPXITAaMUXTKqLRQ/eoRrFbPH51dIIHAtGF3NIqFTZoWJomQklHEFwuQ/D4euB70wwb0o8bwaPuhBzJIcTV4DwESXbqbR2Njw5kkQowqiM7lkDwzBzlNhcyuY6O3X4NZ70BJxTD94UWkLyxCySX84nATte82UL+2GcRzGGOA68E1HeqvCRcrx9TAodJHVGVEZ3OIzeeRe20NqbMLUFKDzp1+wXd3pwIppiI2n4MniXA0E2azC1szkH/zJArvnUX6/CKkmEqf+YM6GjcfY/9fv6OR941u4OqZfLpowljh3bOYeusUpGTU/2x69Fr1Lk3Ya2lUSu7B//6KkGIqlGwCdkcHTDso6VanUpBTsWAqWmf9EJ11KnJnAoOUiCK+UkThp+cw/eFFmm6nSNQ9VW2jfuMxat88wswvr9D3KaoA8GA1SYyaVBINAGohheh8js5j30XU7PlR02PiUB6da0czh57Xcz2aULZbRfnTu6h++Qit+7vjnyGBjjm2OIXcGycw84sr1HkWkWHrJloP9lD7dh1mo4vihxcDt45rO+hulWGUm8c6tZgkQlRliNFBv5ajGdBLTTBJRCSfQubiEub+7nWkzy1CTkYpxqdbEKPKIB7mAb3dCtobhwOBksPhcDicF4QLQRwOh8N5QRhFfyIyxIgSbLVaPegj06MEWURkOoP8W6dReJcKiwWFRntbbQ2tB3uIzmSRf+sUclfXIIi0+NHLLVS/XUfp47tQUjEIl0QwsV/oS//S7xr22CI5Op1BpDhw35j1DsxaB2JUwfSHF5G5sAzJ32erraF+bQMHv/oOVqsHJgnBiGcAJAqM9tj4rhFbM4ZHebPhiha1kEL64iIK756DGFNp/LZhobtbQe36Y3Q2jyZGU+RMHEo2QY/xX89qdqEd1gF4SF9aQv6NE4jOUpGwoxvobJVw+KvrMMqjbgEGKapCzSYAJpAro9ZG8842HM0EAyCnqLx76T+9i8yFJSg5f0qX60E7bKDyxX3s/JdPkTg1h+h8frCgNSzYHZ3cQBOEClGl3pboTAZSjM6357jobBz5roYJ7g6QwCgoUjBlyfPIEdTbr411CsmpKNLnl1B47yxyV9cC8cyzHXQ2DgGBIX1pGbN/cwVyikQiWzPQXj9E6fe30dspI31ukSJF/jh417Lh2s6Qq8rti36eRzEkBiRPzSI2nwOTJYiqRGXA/nPAj0HVrz9Gd7eC5IkZJFaK1M/UpShZ8f0LKL5/DupUCoJCRevafg2Hv7mOw3+7ie5WGa49/vkeP2EABD+yJ1AUjUki8q+fgFFqUqF6oxvEmzzXARNEMIkiSWo2Af2wDsc/90omTudeEOA5DrSjBrTDGk24YgCTJaTOLWD6ry9h5heXIcejQUeVo5kof3oPB7++ju5WCdMh4QQefd/sYwrC4U/+ii9NDVw3lgOz3kXr/h5N7ZsAxSJtOr5QnM8xTLQe7GPj//od2g/2YdY7Y+PumcAgRBWkLy6h+P55TP/VReqPkkU4PQPd3Qp2/tuXMBtd5K6uQpQH/UCuZaP9YG9ixKyPIEsQZHFQRO7/7XBNG9H5PIrvnUXhp+eQPE2dQK5lw6x30H54gNTZBUQK/UJ9ijF21g+f/FngcDgcDucZ4EIQh8PhcF4cj0Zthxd1rmUPxptLIiLFNFJn5jH1zhkkT80hOpejAmdBgOvQgsg1bRTfP4fs5RUIKkVqzEYXjZuPcfSbGzTlK6YOqSxMYBAkCWJEhiUMxyiiM9mhfh2rrUGMSJj9xWWkzs778RsqH65++QCVLx+Qi6l/HKGnExRpzAnSP3a91IRZ64CBHE+J1WnEV6fR265AUGXkXj+B4vvnIcVVQBDgWuRS2fvnb9B+sEcujFEYg5qJ09j4IEpiUCTKdJA8NU99Q2fmaYHteeisH6L2zTo66wcT3QJe6L+AL6I5LgRVRmyp4E+oOo/kqVnfUUOCTevhPsqf3kPp9+TIiq1MB/EWgMQWx7BINJmwEJYzMSTW/BigMOgZam8cjomFwzvsBfsIv2vGc8jxERRlJyKILRYoDnVpGfHlaaj5JARZ8sUcun/q9DxSZ6lHiYkCHMNCd7uMnf/6GRUW+8JO/z1nAvMX71IgOlLpNEWL4ksFJFanIUgiBEUix0aoA8cxLLTu7cHu6tBLDRx9dAv5N09RzM8/B0qGInjJtRkSgWQJVquH9voBDn9zg+J9e1U/Cvb0QuC+y6z6xQMomTiyV1bB/GlV6XMLyP/kFCqf3IWrm+QK6hqQ4xGKLUUU6kYKFRMPvZd+mbvneRBUCXKqH988jcylZcjJGH2XLRt6qYnyJ3dR+sMdtO7vUt+SMFBHPY/cMBMLwhmDqEiILUwhOjeY/NWPQ9ltDZ5zfBzK87ygrD17aZkEOcel8/pwnyJtIYGUCQKkZATRuRzyb55C9soKkidn/Z4oBrPaRvMu9Qk1bj5GYnUaibVpMIn+19k1bZj1Lnp7VSpuPgYmMvrs911YjCGxOo3V/+1DqIU04gt5RGay1N3V1dG4u4PmnR3qXloq0LE5Lkx/3Hxvr/bEzwKHw+FwOM8CF4I4HA6H84J4tPDVTNjaIDolp2OILRfg2g7UfArJk7PUkXNpGUomTgW6wb0Z5FQM2csryF5ZRXQ2C4AiF827O6h+9Qit+3twdZP+Fd2iQlvm9/OIMRVKLkkj1UMdNXI6BjkVHVxPRpFYm4WSiVF/iyz6nTNlVL54QBGtrgFRkUjIshwgOniskonTgnbEmaHt16AdNeA6DgRRQHJtBlNvnYZrOlDSMRR+ep4KokUqt9YO6qh9u4Hq5/ehH03u+WCMJlSFXUmOYUJQZCTWppF/4yQyF5ehTqUA14NRaaF+fRP17zbI7TEqHHgU7TFqbRqtLQlQ8knk3jgJu03F2ZmLy0ifXwycXf3en9If7qDy+X20H+zDtW14tg2ERD8qBJ786SAhgkahiyodi+d6sHUT3a0SzHpn8gMxEDbsrk7Hw6jYODafp8Wx5yG2MIX0xSXkrq4iNp+HFIsEYo7nemCSiPgKiUPx5QKNIXc99PZqqH79CNWvHsKsdSAlo3BMazAKXWD+KPQ4xOjA6WZUKE4nRhQ4uoXYfB5yKhqIcY5hw6y30dksofL5fZiNLuweRYDUQgpqIRXomGJUoaiQfw71Sgute7so/eEOql8/hFFqHjtNbfIJ8+DaLmrfrSMykyEh1O+Oiq8UUXjnDHo7FZj1LqxWD3ZHhxRVIMgkpKpTyaCPx3Nd2B0dds+Aa1FUTE7GkD6zAEEUoWQTyL15EsmTs4hMpWjymm6hu1NG7dsNHP7mOk3Eavag5JPk+gp9b477zDBRgJSice3hbiztqIHOFk2XmyQ2hp+4t19DZ/MIVrsXTPeSUzHEFvLouR71dzFGUcKZLOIrRaTOzCN7ZRWxhTzkRIR6f/braNzcQuWLB6h+/gC2ZiD72hoSq4MR8LZmQi81YFRaTxzj7loOrHYPRrVFIpMoIFrMoPjBBcjJaOCMNKotNG9vo/LVQ2i7VeR/cmoQQbMc9LYr6O3VJk5i5HA4HA7neeFCEIfD4XBeDA+A68FsdoY6aeKLBRTfv4DEUgGJk7NInpxDfD4PJjI4tgPXtCCIIpgg0KJoNou5v30NUixCnT1+NKLy6T3Uv12nXhBQV4/d0eHoJpXuStQ5lFidpvHuXWOwmGdsqGw1vlhAbD4PMSKDMeoF0ktNlD6+g/r1xzCOqEzX81yKrrS1oOtFnUohOp+n/hbNHHI/aQd19HbKMGsdqPkkYgt5iBEFsaUCTf0qpKnzw6OuksbtbZQ+uoXuYz/yc+y59cacIPGlKQjKJRR/eg5KPgkmCLC7Ohp3SDBrP9w/dqFsVFtoPzpA8uQcZElAfKmApX98B57jQskloWTiwRQtu0Mxs6Pf3kTpD7fR26kEx+waFjmO+vEoSYSgkiuGMTa0vmeyBHUq5S+efReFZcNqUum1/QQXBfyJX/pRA67lQIoxKNkk8m+ehBihSVfJ0/NInZn3BR4XjmEG5d39xf7U26chKhIttj0PVkdD4+ZjlD66DaPcgue4cE0LVluDo1twHReiKEH0y5Jb9/cCwc41LDTv7cKodWC2eph6+wwSKwWIURWe7cBsdNF+sE+fqRuP6TOUiSPTFxlC3UFBTMihz1vj5mMc/vYmSr+7SSLk06Jgk3A9dDdLqH2zjuhMFsX3z0GMqlCnUsi9vob25hHq321Ql07PCGJvgiJBnUoHwqNnu7DqHWgHNZi1NiLFDCKFNIofXED+J6egZOP+9Dk/CmZY6O1XUfnsHvZ/dY16hPoCp+sFghIdNyBFlEGRdugwBUmAWsggMp0ZOlf6UR3drdJQTO849MMG2o8O0NkuI7k2AymqIr5UwPy/fwPlT+9DLzXARAFqIY3clVVkLi2TY813/Dm6CaPWRuXzB1S0feMxnJ4BKRFBpJBGNDwCvqujt1uF1dKGuqRGcXzBuX5rC9mLy5B88SdSSA9es9JC68E+9v/1W7Qf7EPx/65JiQjg0X0ad3Yo9jkpUsfhcDgcznPChSAOh8PhvDCe66K7VUbr0QH9C7bAEJvPI1JIwbXOUHRGlgCR+mZ622W4hk2LvXQcgiQAkggpEQ2iNUatg4P/fg217zah+9OOAH9q1lEDeqmJ6GwOokqLqdlfXqGpPV0Dtj8RST+sQz9qILE6TUXVqgR45FKBB3LR3HiM/X/5DkapGQgoru2it11Gb69K7hkAsbksspeX0by9gubdHZq65C9KzVobjZtbiM7lMPPzy5ATUaj5JORUjCIhokgTxSwHlS8f4uh3t9C4tUXlxMelolwPRrUNq60F7ic1m0DujZPwbIecJP40te5OBfv/8i1aD/bgHDdWHEBvu4LS7+8gsTaD1Kk5yMkoxIUpwKPR1YPR3hpq363j6KPbqHx2n+I47mDhaXd0fxvtlxSVIadjkBIRirmFjBFiREFkKoXYfB6CTItnp2egt1fxI15PXtgb1Rbqt7ZQePcs5EQEciqKzKVlJE/PU3xLoe4VgCZs6YcNRAppKPkkTUcTBTC/l8nzSODouzya93aDBbXTM6EfNaHt16HmkhAVCUyWkH/zJPSjBoxqC9pBPZhKpR81sP/P36Jxcwux+RzUXJImth3WoR3UYVTa8GxyrsnpGIrvn0OkkA56r4L32Y/7lD66jYPfXEfz1jZc0xkTAJ8Hz/PQuL0Nz/Og5BJInZ6nMvd8Cov/8BbUXAKu7QyNJhckEWo2ESolJndR+ZN7kOIRzP7yKqS4Sm49f9Q5E2hSnt2liX97/99XqH67Dm23OhTf8lwXZq0NWzOhAlRcnk2Qk0oShwQUQZWROj0HJZMIIpHwPHpvdqvPdPyObqKzeYTD31yHko5DmKOOqplfXEXutROw/ZHrih+9FFQFgiKCATBb1FV29NsbqH69TuKyRjHL6Hwe0RlyEvZdZ3bXCCbShb8jo7iWg8bNLVgtDb2/uoTsa+RgExUZnu2geW8XlS/uo/zxXeiVFgRJhHJiFtH5PMSoEoiFzTvbMKrtZzoPHA6Hw+E8DRHA//mn3gkOh8Ph/HhxTTsYNy36k5X6Rb/B+OeWhtq1DRz92w1Uv12HXm6SGOHfhwkMHjz0dquofPkA+//8LXq7lWAhBvhxH1GAqMgUe/HjU3IiCiUTI4Gn3oarWzS9y3YhJ6IQ/YhI3/Gil5uofH4fR7+9ifbDg7GR3J7j+k6CIrldZImiJNNp6jjpGrD8eAZNn7IomqaZNI47EaGiXVGgCUoler3DX19H886OP7XpyYt9z3Yh+eKHOpWi45apq4gJAlzTRvvhPg5/fQO1ryni9CSngGc7sHsGzEoLnutBjCqQ0zESqlwXRr2D9r09HP7uJkof30Hz1jbMantCJwtDZDqD3OsnAkHA0S0aBV9qDL1fai6BzOUVTL11GkwUwRhg1Nqo39hC/drGkx1BQCC89EVDOUGFxGJEpvMgkiOlfX8f5Y/v4Oi3t9DdA8LrVAAAIABJREFUKkEQaQKaqCqDjqVmD817uzj4l2/RuPEY1mgszfNLkvNJEkVkMXAeSXEVZq0DR7dIuOjH1jo6zCo5Z7o7VXLQ1LvwLBvqVBpKNoHE6jTm/+4NqLlkIFoBVDzd26ui8uk9HPz3a2g/3D9+ItZz4tkubM2gcvSIDCkRhZyI+DHKBHXSFNL+Z4nB0Uzohw3Urm0MxfVszYDV0mB3NMjJKEXJfOeM3dGC/qiDX11H/cYmjMPG2OQscvmkEV+cos4uxgAmoLdXQ3erHHxemMAgp+Mo/uw8iUHpmO+i01H+5A7q320+87h013JgN3uB4CUlIpATUUjxCJQMuZnkdMwvw6bjbz06QOkPd3D0u5uoX9skJ5phBn8X0mcWkLmyguTaTPA63e0yyp/eRW+n8tQYn2c7sP3JhZ31QzTv7KJ5Z5smFX5+H40bW9D2a3ANC2ohjeylZRTeOwsp6k+R261i/5+/gVFqHFuwzuFwOBzO88CFIA6Hw+F8L1yTyoKZwEjciSoUG3FcmI0eersVKn3+6BYqXzxE5+EB9FILnuvCs50gdtPbraL69UOU/nAHzZtb470b/jSnfr+JqCqQ4xFIiSgihRQczUB3uwKz2obZ6MJq92iB5rrwLCeIGtW+WUf547toXKfYx6gzx+4ZcG2XxKyoGggC0dkcXN2EftQgh4i/aHd0C2atA7PahqNTdMruGTBqHXQfl1C/tonD395E4+YWReiepfzXsuGYNlzDGohqigSARra3Hx2g8tk9HP3uJvTDRhC9Of4JSbDSD+qDqI7rwqi10d0sBU6Zymf30H6wT0LJhP30bAdyKobEiVlIMQVMEuHqFj3PxuFQaa6cjiHt968wkQXjr0u/v43OxtFQp9NEHBeOacNzaXR7XziER3EjvdxA++E+yh/fRfmTe2jc2IR2QFPFPL+82tUtGOXmoH/nywfkMhs9NpdKhQVZghCRA+FEzSUhRhT09qswyq1hYdKPWJFYogfT6wRJQubqKhLLRSRPzmLq7TMkuvTjYP5ksNrXj3Dw62to3tp+uij2PPgTtLSjRjDqXYzSd0XNJaHmk4EI5Fo29KMmatc20Ly7O7Qfrm7BbHRouptLxepWW0Nvr4rG7W1Uv3yI8uf3Uf92A1ajS5G2URgDEwXq/ZnJQlQkQGDo7VTR2TwKhCdBEqFOpTHz88uILU5B8p0w2n4V5c/uo3Vv99kP33ZgtzWY9S5FSTWT/pZ43qD4nTHYXR3afg2N29sof3YX5U/uonFryxdAh8WW+HIB6dMLiK8WwZgvHt3bRemj24NJZE97T0wbZrWN3k4FncdH6D4uoXV/D93HpdBrMiTWpjH11ilkzi9CkESYzR7aDw9Q+v1tcjx+f62Qw+FwOBweDeNwOBzO98QDtN0qtv/Lp4DjYurds4gvFeCaNpoP9lD7+hGqXz5Ed7sc/Ku+1dbQ2y4hfX4RmQtLiMzm0Lyzg8bNx+g+Lh37Ulazh/q1DVitHoxaB8X3zyM6mwMASLFI0HXjGhZad3fR2Syhdm0DmUvLUNJx6EcNVL544P+L/2QhwjUsNG9uQTuoY+kf30b+7dOIL9A4ayWTgJSIDs+I9zw4moHm3R20Nw4Rnc5QQXJURW+/Rh1Czxnp8FwPnUcH0I8aaN3bxcr/8gEyF5cgRhQYdYrOlT++g+5W+TmelPpcql8+QHv9AMkvpyGlYtAP6n7XydNLaF3TRne7jKOPbmL6w4tQcwkSfzwMTc4CALtnwqh1oJebUNIxcsHsVlG/vkkC3FN313eE/OE2PMeB6zjIv3GSSoEPamjc2kLp97fRXj+E3dL898EMYluZK6uILxdhVlto3ttF/fomuSkmCFyu5aC3U8H+P30NvdTA/D+8hcRyIXCdqfl04G57IoxBiMjIvb6G+MIURZBChdOe48LRTFS/fEDxx2/Wn/6cL4DnunC6Oo5+exPafhVGtY3pDy5ALaRJTGOUlzOqHbTu7+LwN9dh1sY/o07XQPvhAXo7FSRPzkLNJ2F1dDrn7d5T3Sme7aDz6ACNW9tUzrxahN0x4Fk2OQH92B6TJEjJKCLFTFDQ7TkuuluVJ5aKT35Rej87jw7Q3TjC0Ue3kD6/iPybp5A+v4jYfA6CLKLzuIzqlw9Q+ugWlVE/IVpplFvQy03YHR1MFKAd1NHZPKJJg08TYUd3z3HhdA043fHvABPJcZc4MRtM2XO6BoxKC2JUBpMleMf83eJwOBwO53kYqerjcDgcDucFYAxMpEJfJROHGJGD8d1WR4PT1anDJrQIJ6eCCjFG8TBHIyfNcQJN+LVEVYaciSNSSEEtUNGtflinaUVtPXgdJjAIUQVSVCX3iu8ocs2njOVmNA5eySagFtLU+5OMordTQW+PFtaTHs8EBuZHuOA7LlzDfuZYy9jziQJEVaaOkrkcpEQE+mEdvb0qxdFecFHIJIpYMZFiZq5pP3MJraBSL1C/MLhfAG02OkOLaSaJQVl0fLlAnUZbJTTv7JB75BljUExgkJJRyJk4lFScxsgbFuyeAavVg6tbw/vOqD9IiqsQVBme/zm0e8ZTX1OQqa9KnUoiUkhDikdgaybajw5g1tpPjQDJqRgSp2Zx6n//W8QXp2j6WCYOgIQts95B+ZO72P+Xb9G8s0O9Sj8kjEGMylAyCcQW8sheXaPoVTZBHUzXNlH7bgPdzSP6DBzT28QEBsEvaPdcl2JyzmRRbeyxokDvXSYOKa7SFK0GfV76Disll0D2tTWc+z/+I00iE6kIfev/+QQHv76O9v29Fz8FkkiOKN/lJaoy4Hds2a0erJYGx7SeWNAt+hPrEidmEZlOo7dXRWf9EL3tyhP7gZ4XJZ/Ewj+8haX/6T1ECmmKrhkWjGob9e82sP1fP0fj+uZLez0Oh8PhvLpwRxCHw+Fwvj+eB8/2YJSbMKstgFE59JMWip4/ztnuPudi2PPg6CacIwtmtQ1xu+xHlPqL/eHXOO5f35/2Gq5pQz9qwKx10I3IECPyU0Ukz/XgGdYLCzRjz+e4sHsGOptH0I8aEBQJVkeD94RF+zM9r+3A7ryYOOUaFoxSE0alNfjXpAn74tkOjHITdlujHhXLht3Vn28sOuicWk1asGtClbqDnjJG3DUsmC/wHriWA7PegdXsQtuvQ1Coh8ju6E8/34xBLaZR/Ok5xOZzNCpcGDjHqFh8G4e/uYH2o4MfXgQC6LvSM6HrdZiNLsx6F80725BiEVgdDdpeDfpR/YnjzwH/e9Qz8CKfGM9xKa5Z69D5mPD+KRnqU5KiKhVZ+66e3l4NVvP7jUvvR8WC2BtjgRPpWcXIfjG7UetATkZpsmBHe6kiEBiDWkghMpOBkooFUUJRlal8XhaHjIgcDofD4XwfuBDE4XA4nJcKLZj/CGZTjzqD3ObzCQvPi2vZJGK8zB6X58SznWeKbv1Rcb2nvsue476Y2DfxyTx4zh/HxNwXKdF99sdIyQgSq9OYevsMlEx8qBza0U201w9R+uQO6teeLRr3MukLOe2H+2g/OnhuIeTl7MTk94/GuaeQPDkLQRH9u3rwbAf6UQN25yV/7zzvhQ67Ly5OitC9FBgQm88jOpP143v+61oOzEYHzTs7MGrPGZPjcDgcDucYuBDE4XA4HA6H8z1JLE8je2UVidUimDQ8Kl47qKP61UOUProNRzOe7Gj6oXlBIeSHQlBlRIoZJFZC583zAndWuKD7LxnGgMTqNCLTmUAEAmhCW2fjEKWP70A7qP3pdpDD4XA4f1FwIYjD4XA4HA7nBWGCACkVQe7NE8i/cQJMEocmhDmGhfJn91G/tgmrrX2vSN9fInIyikgx7XfiUEGya1LvlGNYr8T5EmQRUjKK2FwOSjoWbHdNG62H+zj41TWYtQ4fHc/hcDiclwYXgjgcDofDeREYTckCozJdMBbaNrydBbcBEEbvN9g+9FjGBo8XBLpdoMtMYP79Q5cFBghCsE/9QpHgerDPAL0A/WYMw/fH6OND9w9v6z8w+DV4TrDQfRgLGxwCvP5/vH7EzPOvB7cOfoUtLEOXn357cJvfTeO5VHLc77DyXC90mzfhNvf42zwPgiwicWIWuauriM3nAxEIoIW8Xm6it1eF3TMgp2O0f096vQm//5JRsgmo+SSkeCToVHIMC0atTRO5/sKPHwAERUKkmIbqF5T3oel422jceEzOqFfgXHA4HA7njwMXgjgcDofz42JIwPAX3ceIHsMCBQZCyCTRhrGQGIOh2+m2kW2+IMNEAUz0RRhBoOv97X3hRhQGQo3Yv1//OQSgf1kM39//3f+R6Lcgif420b8uDK5L/vMFIhIwJDiFto0fuzA4h8LI48bOySTxK/QY/zwOCWGj+CKN57nDgpAbqDvw4AFu/6o3EInCAlBY6PEfF35+ikJ5gOPCc1x4jgfXdeE5DnXWOK4/nt6j293+/dzJ10e2iYqMzOVlJE/NBaPPg0N0HFgtDXIqhuTJOcSX7cHj7fBzOkPP7zr9251BuXI/0jV2eeQ4MbI99Pihx/XP8aTrgSjnP0/onL9slEwccjpOJdE+jm5CLzfhviIOGEFVEJufgppNQFRlOu2Oi9a9PTRubkE/bPxp44QcDofD+YuDC0EcDofD+fHgiwsDYUQMiSW+MDIinAy2icF2QZYgKP6PHP4t+pdlCGpouyxCUOTQY0QSavpix4hDJxBJRgWR8O/gNmF4W+g+LOy6CZ0DYGC+Qf/amNYyvO3YgUPsKfc49oGhGye9/NOe4znWtcNr4Od54IQNo4aiCQ6jsCPJC98Yfr6+YMIYiXMjvUAAjR1Prk0jNpuFaznkRnJdmi7n+uXJni8M9d1HwW39yy482/FLy124lg3PcuDadN2zbHpuy4ZjOfBsuk4/NlzThmvYcE2LrttOIDK59kBw8hx6Hc9xh+7j2f79fiB3khhRIKrD/zvq6BaMSgue/WKT7X5sSDEFibVpSIkImCjA9SedNW5tob1+wEUgDofD4bx0uBDE4XA4nJfKwCXju1PCjhVhWJwJhJX+j0piixgSaZgkkhAjicMOGXFUCBKGhCCMXB+6/4hjB6HI1ZBDRwgJO+LI9ZAbKTC8hLcBQ1Gp47aPOpYCbYXPig74sZ4JJgi+0CEPHE1eyLkUct8M3DwYcfZ4gTgEP9o2HGdz6bI7ctnzhSXHGziYhpxIvsDTdyTZw06kMUHIceHaLlzbF6IsXyQKiU8kGvkilEkilGNa1G3TdzqFHVa2CwhsqAfI0U1oh3W07u/BMZ481v4vAUGRoE6lkL6wBClBsTBHM9G8t4fO5hHM+nOMruNwOBwO5xnhQhCHw+G84oRjS0NOlLAzRfCdNH0xRurHksTAmSP0f8simC/c0GWJ7td31oS390UfWRo4cJSQGOQ7Lej5fCGn77QJizhjbhth2FkjjDhvfkhGF/IYXuQPYjvu4LZAExiIA2ORnaHH9xf6E7pmcNzj+js34oSZtI/h7aPdPeFYFjCyv+H7eIOn8bxRC9Oge2h484hY5l8YuTxsYhp/DhYS5IBwjG0QXxuPCOKYy6HPTD9WJ4oQIjKEUJypj+d6cE2bRJlglwevHxyfIIxE93548c8LCUth8WjUjUSfKzdwJvVHv5N4NBCB+kKQa4dFIf8+pk0OJMMaEo1c383UF5PiywWouUSwj45O9xejKpInZmBrZuBUCtxJffEqvN/+92FcOPthnEwvCyWXRGJ1Bsm1GYhRFZ7jwmx2UftuA9pBHa7+akxN43A4HM4fFy4EcTgczquIH2cRIjKkmEpOHF90EWRxIPr4P6IqQ4zIEKOq/1shp0NUoesRZXBb38nTd/FI4rgQ5AtIVG78Eo4n0CcmxXxCd/AXtMHWkT6Up4oxQ9dD9xk8WWiR7YbEGheei2DROlZc7IQWsJ47slDvx4dCz+t6wzEe360BxyWBKdwr44aOz/NoP0a7eYZ6ZDDYbwwLB+E+moEYNSIweN7YfTwXw+6nEXFk0O0UFmkw3C/ERm7D8GMn3y/s/iKnlxC4voSB60sMb2PDXU39H39fBEWCkk0iOpuBECr2BajXxdHI0eIYtr8/ffEo1Bk16jALudSG9n9Sv9UTCrpH7zPkNsPgvJFYipHvHns538VRPC/4nLrWwFHUF4yYKEBKRAf39TyouQQK756BrZlwdBNO/7duwtEs/7IFz7ICIcq1HXiWG3Il9SN05GoaFU+HRKLR7zYGlwebBiLoy4IJDImVIjKXVxAppgFBgKMb0EtN1L5dh1nvvNwX5HA4HA7HhwtBHA6H8woiyCLiK9PIv3kSybUZSIkIOXJkCUyRIPp9OUyWIcrk/glcOOFS5b6Q059WJYRLnMOuC4ScHi/R/eA7a0adDBi6PiymBIs//7LrOPAsB47vYPD63SpWyNUQuh4sYvsOhX63ij3oeunHcBBEYUICTrDdm3B/2ub2nQ7hAuP+7Y4bKu8NiTP+1YFlZ9L58sY3hx8z4XHHFgU/8XGji+jJDD4CEz4LY5vYE24LbWYT7jAiqgx99p54W8gJBICJIiLTGcz+u6sQ42eHJjwBgNXR0X64j93/90vopSYA+owNYoviUGyRSYPooiCKQYySxFJfTA276CS/n0oWIPQvh6KTgaNOpe8whGGBadBDJYxdZoIAL/wdf1n0HVSiAEEB4Ckh0cVDIEz591VSMUhRFfGlwrC46I4LOdSNRN/X/ve3H0lzDYu2GRZcw4LVM+BoBpyeCbv/u2fA6RlwNNN3LtlwnVCMLbjcL/N+ee4iJjBIyShS5xaQvbzsOxYBu61D26tB26vSpDAOh8PhcH4AuBDE4XA4rxqMIb4yjcL75zDzV5egZOMQFGlkWtWIQ+IFFoZjLhHH9f/x3Rtf4NmhxZz/0/+X/eEy274DZjBlaXCf8IIt1IXSF2tCXSjhxwYum6GJUCPbRraPx2j62wFyCYViKiE3DoYuT3LYHHdf/ChiLn/pyJk44itFJNZmICciY7ebtTaqXz9E8842jGo7eN/CMcvA5TQmqoZ+h/uqjplAN3xbeIJdKLrZnyQXxDf71wedW0OuPakvTo3EOyVxyCEYuPrGIqDC0PENLocjeb7jio3H6gCAiQJEUYAYkZ/6fgz1Ig31Dw1/f8kxNIij9Yu0+46hIeG3/2P5BdumDccYXB66blAHUr+M29Etv5TbGelt8t2BzmCyG5NEpM8vInVmHupUOhAi9XIT7fUD2F2dhCgOh8PhcH4AuBDE4XA4rxiMMSRWi8heXkH63MIgHhX6FY5F9AUceKPiiDcsvIz9DIScoEPEHogxQ9ssG47/L/eDhZU/4SjcQTLUTxIqsQ29LkauDy8QnYHLpn9/LqxwngEmiYjN55F7bRWpk7MQY+rQ7a5pQztqoHZtE0alDbur/4n21IcNur3YkANJDISiQAgShfGuL0UMJuYNYp19l1J/kt74RD16Tr/PK9QrFghJ4dec9DMayQuuB3k4//BC/U+CACaL41G458BzPf/vjY2hiWuWDdcMT2Cz4Bgk+ji66V8ORdZ8d5Fj2vBMG07oeTzTDqJsgiJh6u0zSKzNQIwqAADXdmCUm+hulclJJjBfLAZ+iGgah8PhcF5duBDE4XA4rxL+4lDNJ6GkYuS88TAWmwpKWPv/iu1PG3JMi3o7NNP/PYhWDF33Ozz64o5rkNAzuO4vpgwbnmXzf/nm/NkjxVSkLyyh8P55iFFlrHTcbPXQ3amg/WAfzp9Dwa/n+cLnH2kEu/+3RVB9YUiVIfanAKo0EVD0Y2uC4t8WkSH1+8WiSvAjRRQIURlSVIEYUSFGFAgReahjaTja5rsYQ06koc6j0fjfBMGICQyiIgHK9/tfY8/16G+bHzuz+z9dA3ZPh93VYXcNeK6H4vvnEZnNAALtlWvaMJs9WK0epERkUJIdio0e31PGhSIOh8PhPDtcCOJwOJxXCY9cPNWvHsFq60isTZOjZqRTY8iV0xdwTDvUV+MN4lGhvptwmfHQZW84RjXU5cMdOZw/dxiQPLuAzIUlxObyFMsaofO4hNa9XTiaMZgY9irhOwZd3YNrOmBdA9ZQ3G0kHheOtx3TWRT0kvXdS0p/0mBIaIrIfpm9EpTaCxESkYTIQFgKCu79y4Ishsrqw8Xj4V6o53cYMYHRfskipEQEiuuNd4X5wrecjlEvmy/kiKqMqbdPI7YwBbPRJSHJF9dtzRwISx2d+o18UYnEJT2IpAXiUP9vLxeJOBwOhzMCF4I4HA7nVcPzoO1VYXd1tNcPSIyxJ8W4/PhV/7Lj8MUE55WDiQLEmILc1VUkT82Oddd4HuDZNjqPDtB+sE8Tql5VwpPkXvZzMzYo15YGxdnjXUXh4mwqwA9+B3E2CSyIvoXvJ0KQ5UEsrh99k/suJiko5A5fHky983dVYGCCCEji8x2iKECdSkFOx/0+Imuks8jvJwq5K8O/Axdm4MYcODMdPXT/INJGl13H9QUkDofD4bwqcCGIw+FwXkH6cQVtv/an3hUO588aQZURnckh7buBRvEcB3qljfb6IXo7lT/BHr4ieB5N97McANb3frrAYeS7iPrxM1FV6HrgNvKvx1RIMZXialHVv06Xh3uWRn/EYDIcRed8AekYkahfxA2/N+jZT49HQpFmBjE0J4ikGUEkre8esrs6OYs6OolDlh30rrmhov2gpH+0D86/jcPhcDg/TrgQxOFwOBwOh3MMUjyC1LkFxGazkOLq2O2uYaN+4zG622U+7vtHhOe4cDQTjm7CavrF04GrZ0IkjE2+DxMFipvFVUjJKOREFHIiAin46V+PQopHEJ3NIjqThZpLvNTjYYwiaaIiQ07H/IP0/9OvFBrtEvJjubZuwe5qsJs9mC0NVqvn/4QutzVYbQ128LsHq6NzJxGHw+H8SOFCEIfD4XA4HM4xCKqE6HQGgjo+ztxzPVgdDZXP70Pbq76a3UA/dkJTEwd1ZceLG2O3MCp5tnsGzHpnMJVNCk9kEwOnz+zfvw45GR0SgjzXg2tYOPr9LfT2avBcz3ceKZBiauBGCpdqSzGV+pAUKZigRvvjdxv5l8OK1nF1R7IkQorIcNNxRKxQNNjqT2qkaWeeNbjsmhbsnonSH26jcXML+mH9qaeaw+FwOH8+cCGIw+FwOBwO5zgcD45uUhTG84YW3Wa9g+adHbTu7cJsdP+EO8n5k+F5VALtuIABHDujTWAQZQme7QTj4oOnsB2YrR5q326geWcHrmlDUCW/3FoOCq4Hv2UShfzbqTg7NI2tH3nr9yEF/UehXiVBGExRExiY36l0zCEicBL5apnnenAtG739KrqPS1wI4nA4nB8ZXAjicDgcDofDOQZbM9DeOEJ3r0qLcFUmF4jloHlvF6Xf34Z+2IBrfP/eGs5fLowxiIkIIoU01OxwLMwxbRjlJro7FXQfl+Do4xFDmqrWn6hGlwW/50hMRCAnohRNS0b83zHI8QikuAoxHqF+o5hKEbaoOugp6k9lEwQwsT+1zZ/Y1p/4NjLljQrBXeoVshwqm+ZwOBzOjwouBHE4HA6Hw+Ecg93W0Li+CXgeUmfmEVvIQ1RlaPt1NG5toX5tE07P+FPvJufPHCaJiEylIMVVEnJCOJqJ7lYZZr0Dx5wsKHquB3gOPGfwWJcB6DKg2YPeF20ERhPW+gKPLFJcTZYGk9VEEVJchZyKQk7FIPm/lVQUUjIGqR9B891IUkyFFFf9fRfgmg70ozqqXz1E5QuKRXI4HA7nxwUXgjgcDofD4XCOwXNd2D0Dzbs70PZqkBIqmCjC7uowG13YHY0W6f9/e3fTGmcZBWD4zEyTVAWpO8GNO5f+/x/gLyi4lLa4MQ22xjSmk/lwMSGNi5RSQqTc1wXvcpjh3QzcPM858FH72e92s9/tZz8f5vVs/1nP5e9nc/rLr7P+8++PD1++M89o5s6Vrd09U40Wc7Pa/kMcmsXNCZ8nq8OpoOM718aO7z6HK2aroyeH7WlPj2/nFm3Xm3l/dj4Xv/0xl6/OZrfePNA7AuCxCEEAAPe5mYty/ebdXL8xB4jPs9/u5/r8ci5enM7T77+b1cnRbK/Wc/X6r3n7/OW8ff5yNhdXD/ylh7Xyt8OwP+UziznEotvrYsv/DLxefXU8u812tjfr5w8nlYRQgC/NYj7xfwEAAPg8i+Vynv3843z70w9z/Oybw6maF6fz7tXreX92bhU7AI9GCAIAgEew+vpkVidHs1gtD6vZ15vZrTez39y7bwwAHpwQBAAAABCx/L9/AAAAAACPQw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A41BCBAAAEB0lEQVS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PgXLnEgO8sFp/AAAAAASUVORK5CYII="/>
          <p:cNvSpPr>
            <a:spLocks noChangeAspect="1" noChangeArrowheads="1"/>
          </p:cNvSpPr>
          <p:nvPr/>
        </p:nvSpPr>
        <p:spPr bwMode="auto">
          <a:xfrm>
            <a:off x="10739853" y="35523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data:image/png;base64,iVBORw0KGgoAAAANSUhEUgAABIIAAAJnCAYAAADrzPhnAAAgAElEQVR4nOzd149k6Znn9997THifkd6Wr+pqSzabQw45u8PZ1UBYrBYSoBtd6g+T7iRAWkArrLArYWZnORyaJnvIbrarqi5flZU20oR3J87RxcnqbjYzIrJsmvP9ADUYsKPCVEScOO/vPO/zGEmBAAAAAAAAcOZZx/0EAAAAAAAA8Ho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QBAEAAAAAAEQEQRAAAAAAAEBEEAQBAAAAAABEBEEQAAAAAABARBAEAQAAAAAARARBEAAAAAAAQEQ4x/0EAAAAgJPGWEbGtmVsS7KNjDGSMeF/DAIpkALfV+D5CgYDBX5wvE8YAIAjIggCAAAAvsVYRsZ15GQScjNJWQlXVsyRZdsKgkCBHyjwPPldT/1aS/16W0G3f9xPGwCAIyEIAk6IxGxR2QuzSs2XZKxn37UZBIH8vqdBu6dBuyev2VV3ty6v3pbX7GjQ6io4uIJ5UhnLKLlYVvb8jJIzxWN9LvtfPFLz4Zb61dYrfRw3n1Lmwoxyl+ZGvu9BEKj6xSM1H1fU328+12M5mYSScyUV316RcW0ZmZG3D/xAvudp748P1F7b1aDVfa7HPZQxshOuCm+vKHt+5qXdbeD78to9+d2++rW2ujs19WsteY2OBu2+gsHgpT3WcXCySZXeO694OSc77g69XXtjT437m2o+3A4rF/DKOemEUktlFd5clrGtsHrkOXntrrxWV0F/oN5+U/1qS/16+Dn2e56Cgf8Sn/nLYWxLsVJG5b+4IjsR06jDS2ezquaDLTUfnZzPp7Et2am44qWMkvNlpRfLSs4WFSum5WSScpIxWTFXxrGlIFDg+/K9gfxOX739pjrbVbXXd9W8v6X2xp56ew0N2r3jfll/xti2ctfmlZqfkJtPDb2d3/PU22to748P5NVar7TayYo5ylyYUWZ5SrFi5pU9zosYdPuq390Izwue8zf4RcTKOWWWp5S9NDv02BL4vrxWV3uf3FfrceU1P8Nn42aTSi1PKX9tYeTxMgik2ldP1Hy4pd5O/TU/S+BsIwgCToj4RE7Fd8+p+M6KLOc5vppBIH8wkN/1NOj1w5PTaku9/aZ6O3V1tqvqbOypu1NXv9aS3x+cmBPwr1lGyZmiSt+/qML1pWN9KoNeP/y3esVBkJNJKn9lQTM/e1vGsXT46ilQMPA16PTV3Ws810moFXeVuTCryR9dUel7F2S59pDH+uYx+7W2arfXVP3y8UtfBBgj2XFXhetLmvrp9Zd2v0Hgy+968vuevFZP/WpTvb3GwSJtX+21HfV2G/La4SL7NLFijpIzBU3/9VtKzhTDxfYQzcfbcrJJtR5XFAxO2Pf8jLKTMWVWpjTzN2/Lijky5vnbMPq9vgadvnxvIK/ZUb/WVm+voW6lps5WVZ2tqrrb1TAsGvgn4lgeBkFZTf/1W4rlUt9soTpE9cZj+X0v/Hwe53M3RpZrK1bMKLVQVnp5UqmDACgxVVC8mJGdismOuTKuLcu2JduEF1SehkH9QXjxpdFWd7eh9saeWk921FqtqPWoovba7je/uSeAcSxlL86p9L0LSs2Xht7Oa3bUfLStxr1NeY2O5L+652/FHGVWplX+iytKL02+ssd5Ef1GWzJGvZ36sQRBmeUpTf7lNZXeO3fwv/z59yvwfQ1aXXmNTvg71+y83if5DOx0QtkLM5r52duy4u6QIChQEIQXCfvVJkEQ8JIRBAEnhJNJKL1YVuGNJVmxl/PVDAbBwclpXe3NfdVuPlH99poaD7fU3a7Ja4ZXl0/CIkKSjDGK5dPKrEyp8ObxBkGV3301suLiZbHjrhKzReWvL8ly7KHZjN8fqPK727Ljwxf/wxjLKDFd0MT3L2jmb95Reqk8tups0O6pfm9Dnc199aot+b2XveXByDi2knMTr/S9DvxA/UZb3e2amg+3VP3ysep3N9RarahbqZ2KSrmnnExSmZVpTbx/SfFyNvy8DJGYzsvvD7T188/kNbsnsoLkrLFituITOeWvLcpOxGSs568I+i6/76lf76hbqYWL87sbqt1aVevJblj52ego8I45aLCMnExChTeWFCtlRlZEDbp9VW+sjs6iXzFjW3LSCcWn8spfXVDx3XPKX1tUarEsO+6Ofv9M+H+MbclyHTmpuOITWaWXpxT4vnr7TbWe7Kh284l2P76rxt0Ndbaq4fHmOPsIGSNjWUrOFpW7Mq/s+emhN+3XWjKuLTsZkzHmlR4ijW0pXs4pe3FGucvzr/CRnl9vv6najVXZiVd/XvAnDsLK7MVZlT+4pNyV4f8+QRAo6A+0/+VjNR5sybt/coMgK+aE371ri+FnbMj3LfDDamg7GX/NzxA4+wiCgDPM2EZOLiknk1BqoazS2+fU2a6qdntNld/e0u4f7qmzsReGQTiTjGVkxRxN/viKyj++qvTi+BBIQaDW2o4qv/1KG//lU3n1lnRKm6Aay8jNJuWmw6C1/MEltdb3tPPRbW3/+qb2P30gv+spCE5+UJKYyit3dUFONiFjDw+BJMnNp5VeKCu1UFbz4faJvjKM8SzXUayQViyfUmZlSuUfXFJ3t669zx5q+9c3tPfpA/Uq9RMT6p8GdjKu3BuLmvnZWyp/cFmxUkZ2zJUsa1Qx01jGshQrZOTmUspdmlPp+xe0+4d72vrFF9r74/1wuxjvE47IWEaxYkbppbKSc8MruKTwYppxHWUvzip7fkbN+5uv6VkCOI0IgoAzzhgTTjuxJbm2EjMF2em4UvMTyl2e187v72r/j/fV22tQNXDWGClWzKjwzoomf3RVmeWpcPrNCIEfqLO5r8pvbmnrF1+oX2ud+s/FN98BS5ZrK7VQlp2IKbVQVu7yvCof3lLrcUWDzsnr5/GUMUbJuZLy1xdlx5yxC1XLsRWfyKr43nn19psEQWdAeMU8/Bwbx5YVd2Wn4krNlVR4Y0nbH95U/fa6+rXTG9y+Dsa25GSTmvqrNzX54ysqvLGk+EQ27Jv2IgnQtx/DMjKWLTm2UnMl2fGYElN5xfIp7X5yX53NvVNRhYjjZ7mOcpfDnk528ggVwUbKnJtS5sK0zD9aB1tHX/3zBHD6EAQBEWPH3XA70kQ2vMJcyoQnp7+/q87W/olsbonn42aTylyc1czfvKPc5fmRjUElKRj48hod7Xx0W5Xf3Vbj7sbxbzd52YyRk4zJXphQrJhRYiov41iqfHhL9dvrJ/b1OrmkUvMTSi9Nja0Gkg4qoQoplb53QXuf3FdnY4/R1meIscJm68lE4evPcayU0favb6r65WN11vcU+Kc7wH0Vnja0nnj/kqb/5ZsqvLmk+CtuTmwnYkrOleTmkuEWq4Gvnb5HvxOMZyQr4Sp/fVGJ2eLI7cDflijnlV6cVGKqoO529cT0pwJwshAEAVFlzNcTUdJLk7IcW5WPbqu9uiO/z1ax087YllKLkyp/cEnTP3ljRDPGb3jNrhr3N7X+959o/4tHJ7pC5kUZY+RmEspfXZBlW9LAV3erpt5e/UQGJsn5CaUXy4oV00fuPeOkEiq8uaTEZF6Nuxtn+v2MMjvmKL00qdT8hBLlnOxkTNu/vKHefoPKoO9wMgllL81p8X/4C2UvzMrNJo/09wLfVzA4+OMHYa8dc1CdZVtjv5PGhMH85F9eVb/eUr/R1s5Ht6nWwEiWbcvNJpW7tqh4OXfkv2cnYkrMFJW7uqCdelt+v/0KnyWA04ogCDjNvnsC+RxV7VbcVXppUsv/01/JTsW1+fPP1Hyw9VKe3mvDifSfMJal+GRO5R9f1fS/fEvWERrXBp6vxr0N3f/ff6HarTUNGi9xVPzLNOq9fs5dHamlSU388Ip6e02t/90nJzIwyV1ZUGp5KpxadETGscKqsPMzajzYUvMB/SJOpMM+08/xWTa2pcI752TFXbmZpB7/X7/WoHNyhgGcBNlLc5r72+8pe3FOTurozWf7tbY621V1KzV57Z6MZcJG0xM5JafzYXPwMdtupfDYXP7hFXmtnup3N9TbbZzYKsRjEej5fs+f59j/rI9zDF8jJxcev5MzRTnP0izZSIlyTsX3zqv6xSN5dYIgAH+OIAg4TQLJa3VVu72mxr0NDbrfTHIyJmwKbKfiiuVTSpTzSs6VRk5j+ObvuUpOFzT1V9cVBIHW239Qd7d+osdr+z1P1RuP1VzdCXtivGT7nz5Qv/r6R8S+KGNbcnMpTf/sbZV/cEmJ6cKRKkj2v3ikjZ9/Fr7uWutEbSsZdPqq3V5T63FFvRHviWXbshKuYvlUWB0xlZebG70dTpLsmKvMuWlN/PCy9j69r/bGvvzuy56S9nyMFU5Xy1+dV3qx/EwLHmOM5NjKv7Gg+t11gqATprNdU/32mlpru39ShWmMOQhzEnLzaSVni4qXsnLS4xeCTjKm7IUZBQNf3d26dv9wV93tGmGQpNRiWcV3z6n4zoqc1Phw3Gv31F7f0/6n91W/u6HOdjWcwOcNwi07B9PC3Hxa6aWyspfmlL+2ICcZHxkKxfJp5a/Oa+on17T588/V22tG/v3xu56qN1YVBIF2/nD3mf6u5TrKnJtWZmVK8Yns0NsFgeQ129r74wN1tqvPvA1+0O5p/7OH6r3G0fHxiZyKb68olk/JOOODxm+LlTIqvrmk9YmsensNhoIA+DMEQcApEiiQ1+6q+uVjbf78M/W/dZXnaRDkpBOKlTJKzhaVOTet1EJZyZli2AxzyImvMZJxbOUuz8nveepsVbXz4a3whOeEnqD6ByNSd//5jlpruy/9/nt7jdN3Fc0YuYW0CteXNP3T68penJUdHz3q1vcG6lZqqvz2liof3lJ35+RNHvJ7fdVurary26/UWt0ZejvLtmQnY+GElZVpZS/MKHN+OmyyOaoqykixYlq5S3PKXJyV1+ioe0KCICvuKjFdUHp5UrFi+pn/vjFG2QuzSi9PyYo5YeBwst7eyOrt1rXz+zva++S+vNY3FXjGhP1/nGxK8VJGqaVJpRfLSi+WlZgpyknHR/YKcXMp5S7Pafa/eVf9WkuDVldeI+LNwi2jwlvLKr59TsmZ4sjJiUEQqF9rq35nXbsf31Pl1zfUfLgd/t5+99h4MNo7tTipwlvL6tfbKlxfUryUleUe/h4Zx1JyrqTJH1/T/ueP5DU6kV+k+31P9Tvr6mzuyRrzm/VdTiqmqZ9cV6yQHhkEKQjkNbra+ei2areePHOgEwx89Wut13ZeYGxLiam8Cm8ty0nFn7mRuZ2MhX3llqfCarbt2it6pgBOK4Ig4DQJpMAbqLtTU/P+VtgD4jAmLEG3U3GVP7is6b9+U5M/viY7GZc14qqSHXeVvTirhX/zvpoPtuQ1u/J7J2NB/F2B76u3W1fz0fbp28r2iliurcz5Gc3/2w/C5tBj+l8EfiCv0dH2r29q+8NbatzbPHEhkBSegPd2G2o92g6f4xEY6wsl50ua+MElLf+Pf3kwKWz4AsNy7LC58rvn1XpcCQOxE8DNJjXx/sVwYXnERqHflZwrKb1UllvMqFepnfopcGfFoNNTZ3NfjXsbw4MaY2TscGJc8b3zmv/b7ylzYVaxwuheUU42qckfXVXj7oZ6lZpqt9ciGwAay5KJOSr/8Iry1xZGb+EKpKA/UO2rJ3ryHz/S1i++GD1xLwjk9zw17q2rvbGr/S8f6eL//K9Ueu+C4qXhTahjhbTy15eUmiups1WNfBAUDHz19xvqDzunGcHJJJS7vHCkLb1+31N7Y0+N+5snvlm3nYorOVtS7vLcM4dj0jeVhYW3ltVarahbqUX2GADgcM9WZwjgdAjCoGTQ6mr3D3f06N//Wvf/t39U8+GWBt3RJ5xOOh5uk/nBJSXnS6/pCeNlyF9f0vS/uK7SOyuyj9D/orff1N4fH+jJf/pnNe+fzBDoeQWBr85WVZXffaUn//n3atzfGLvdzU7EDqarPXvlzSthjNxiRhM/vCK38PzPyVhGydmSim+vyDxnmIRjEgQKBoE6m1VVfnNLd/6Xv9fGP/xRrdXKyL/2tJHxxA8uqfDeedmJeFj6GUFOJmyanlqYkJNJjLyt1+6q8WBTT/7jR9r9+N7R+4UFkt/uq726o41/+FTVG4/ljwhcjWXJScSUu7aoxFT+WV4OIiK9PKX0uWlZ8dhzf3ct11Hh+pKSs6UjTZsEEC0EQcBZFRxUUuy3VL+9rq1//Fxbv/xSzYdbIxfElmPLzadU/uCSMitTQ8vbcXKEWxPKKv/wskrfuyA3nx5Z+SVJ/Xpb1S8faf3vPlbz/qa85gltDv28Asnv9tXdqmrnd1+pfm/8a7RcR8m5otxM4siTuV4lOxlTYiqv/NV5OekhC9gg3Cbp9wcjK32Ss0UV3lqWnXz+RQWOSRDI7/bDyp4bq9r8+eeqfPiVuruNke+5MUbppbLyVxeUjvCx3MmlVPr+BcUnRlfVBUGg7k5dld/dVvXGY3WfsXou8H0N2j3VbjxW7asn6u3UFYwI141rK3NuWvFy7kiNphEt2Qszyl6YCafSHXLIDvxAfn+gQbc/dNKlsS2l5ieUWiwrNqJCDUA08csDnHVBIK/ZUePehrZ+8YX2P3+ofr0zskTYch3lri0oc2FWbpGTh5PMOJbcQkblH17WxPsXlVmZHhliBEEQ9mO4u6HKh1+p8pub4baUM1QN9G1+f6DG/S01H26puzt6K8DTRttOKi5zAhbNsVJG6eUpJaYLsmOH7+T2B37Y/2Gn/id9Zr4rPpFV7tKcYqWsrCH3hZMt8MNjefWzh9r+8JZqN1fltXsjj+VuNqXMyrQKby5FMwS0jGKFVBiQj2kc73c9tdd2w15plfrzTfMKwuqtxv0tNVcr0pAFunSwSJ8rKV7KUqmHrxnLyE7GlDk/o/TS5NCvrN/31K821VytaNA+/NhvLCM3l1J6qXwwbCBi338AIxEEARERDALVbq5q/7OHaj7aHn2l0jJyM0llL8wod2nuNT5LPCs7lVDmwowW/t0Plbs8P/aqfzDw1au2tPlfP9XWL79Uv9YeejXxTDiopmiv76mzsTf6tiZcnFnJmOx47PU8v2Eso/TylApvLI5sEup3+9r95L6qXz5WZ6s69HZOMqbkbFHZ8zNyxvSOwsnmtbqq31nTxs8/U2+/OXbLY3KmeORKwbPGsu1wSte1hbFT1/q1lpqPtlW9sTp0YX0Ufs9TZ31XzfubY35nLcVKGbm55NCgF9FjXEfJ2ZLSS5Mjm197za4aD7e19fPPR/e0M1J6aUq5K/PhRSKyIAAH+OUBIiSsjtjU3if3lLswKyvhDp8kdrAQzV2e1/avbrzmZ4qjsOKuCm8uaeG/+6FSc6WxDSV9b6DO5r7W/+4T7X5yP2weGRFes6v+aZmcZCQr5iq9NKnshdmhNwt8X/1GW9XPHshyHcmE2wkOv08jJxVX8d1zaq1WwkapZ7QKLAr61ZZqN1fVeLApN5NQbEQPKSebUHppUqm5kvrVpvxq6zU+0+MVK2aUnCvJjrsyZnQI1t7YU+PBlgat7guH4+2NfVV+d1uyjKwhvVmCINCg01PjwZb856k+wpnkpOIqvnc+3DI4orq3s13V/mcPtPv7uyq8tRJWjg45B0jOFZW9OCc3l1S/3nm+ajcAZw5BEBAlQaD2xr5qX62pt98ITzRGXIlMTOWVXp6UlXAV9LyzXTlymhxMhctengv7Ar17Tk56dF+bwA/U2dzX7h/uaeufvlTrcUX+CRmR/joYy4wcGS0p3GJzMAXI7x/fFB9jWUpM5sJx4dPDG8kO2n11tqpq3A8nqcVKWQ16nizXPrSKyE7GVHhzSTsf3Vbj/mak3v+zxu/01dmsqv7VmlJzpZFBkBVzFCumlV6ZUmu1on6UgqBSRsnZ0ePipfD42F7fVevx9ktZJPf3m6reeKz+flMadVwe+Gpv7MnvszDHQRPxXFKl986PrAYKBr4663uq3lhV8+GW2ms7ypyblj15eBDkZlNKzZeUXplW/fa6vEb7Vb0EAKcIQRAQMV6tpdbqjlrru3IyiZH9QtxsUompvGKlbDh2OuIjbk8Ec9DQO5fS5I+uauIHl0aeMD7lNTqq3ljV5i++UO3Wk2iNKzZGbiYhd+yWqIPmm+2e/DHT9V4lY1vKnJ9Ran5ieJNoSf1GW82HW+psVjXoeUothov8WCF9aI8jK+Yqc25GqYUJubmUutvDt5LhZAunQnZUu7mqwvUlZc8PqQRT2DTajseUOTej/c8eSk92IjNGOlbMKDFVGHmbp33T2ptVtTf3X8rjDjo9DdZ76qyP2Y4KfIuVcJQo55W/uqBYfkhPq0Dy2j211nfVuLepXrWp5uOKcjs1JSZzh9+vays+kVPx7RV1NvbkNc9uX0AARxetzeIA5Hue+vtN1W6vjd0qYywjJ5NU9tx02GgUJ4KbS6n846sq/+iKMivTY28f+IGqN1e1/esb2vv9nTAEispJoJEsx1KsnFW8PDowCwaBvBIem2gAACAASURBVEZHfs8b23flVTFWuGjPv7GkxExx5G17+03Vb6+r32irX22qvbGv5mpFfu/wSp+wCamrzPlppZfL9Io45fz+QPU76+ps18ZWa1qurfRiWbF8OjITqoxlyckk5OaHV0tJkvxAXqsrr9bUoHlKto/iTIpP5JS9PKdYMRNu9z1EON2upvb6nrqVmvzeQI17m2qv7Y68bzefUvG98+HAgIj1CgNwOCqCgKgJwquVzQdbGrw/viGmnXCVWphQ/faaTtRGEmPkpBOKlbLyGi86+jxQ4If9GvxO70RvgYvl00pOFzT3t99TeqE8tjm01+qq9WRXmz//TPufPojclUDLdZS5MKvMuRnFS6ODIL/vqbVaCf+NjolxHcUmMspdnlViRHDlewN1KzXVvlqT3+0r6HvqVmqqfvFI6YXy0EoiY4wy56aVOT+j/U8fhltSIvR5OFOCMLjsV5vymp2RFW/GthQrpuXkkrJirgbeix4zTwEr/I1wc6MrAYMg0KAV9hAbdE7UrxwixNiWknMlFa4vyoo7w4P6IFDzcUXt9T0NOj0pCNRaraj5eEdesys7FTt8a3Aqruz5GSVni2o92ZG/33y1LwjAiUcQBESQ3/PU2azKa4ehx6jeMlbcVWKqICs2uhHx62a5tnJXF2TFXPV2Gy94b+FY5trtNdVuPVHQ7Z+8rRNGsuKOshdmlF6eVP76kpzU6CqtQbev9tqutn7xuXb/cE/t9b0THXK9VMbITrhKzBQ1+eOryl6YGbnNKggCDdrdsFLuGHuoOJmEMuemlZwrjXy+Xr2j9vqeWk8q8vsDBX7wdV+SyR9dVbyUGVr5kZorKbMyLTefVm+vQePQUyoIJL/XV7/eUr/eHr318aC600mH24EHrbMfBJmDY4Azrpo1CH8TB91+tLbM4kSx465S8xPh9E9neINxv++pcXdDnY29r4/d3Z262ms76lRqSs2XZA75+5ZrKzaRVeb8tBoPtsL+VQAijSAIiKBg4Ktfb2vQ7ikYDGSs4YcCy7XlFjNfN6AdNQ73dbLjrib/4oom/+LKS7m/9saeHv/fv1Xz0fZBf5iT8TqfMgrLxtOLkyq8sSgnHR85VlwKxyFXbzzWk//nI3W3a6d7kWMkGTMytAxvZ8IR8HFXydmSiu+e0+y/fkep+YmRW2KCga9etaX9zx+pt/eiweJzMkbxUkaFt1fGbuHpbO2HjX/3mgoG4TY2r9lR4+6GupWakrNFOanDx2XHihmlFiaUWpiQ12hrQBB0SgUK+gN59Y68+ujmr8YycpIxOcnY2CrCM8NIxrFH9sELBQp8X4HnRycox4njFg6Oy4vlocf+YODLa3QOtoR+0+Nt0Oqqs7mn5qMtJWcK0iFBkDFGlmMrf3VRtdvrat7bPLYt0ABOBoIgIIKCIFAwGIQnv2PPe40s26KfyHGzLU18/4KsmCM3lxobAklSt1JT4/6WutvV0z2VxhhZrisnFZc9okpGCgPCxExR+etLKr6zosL1JcUnsmMXg16jo9bqjmpfPVG/djwVQXbcUWK6qOJby2N7cjUfbav5aFuDbv/rrV1+z1Nvt6Hm6o5SS+WhQZCxLMUn8yq8vRLeR6d30nJPHFEQhNsEfW/cgs6E06vMwZ+z7uAlhtMCj/B6gz/7f4bf9dN/x5f0oxgEfvhG8h2MLiPlrswpvTwlYw8PagftnpqrlbDh87d6PAa+r/ZmVbVbT1R678LQMfIyRumVKaUXytrLJNSvt9kaDEQYQRAQVU9/+8ecBFiOJTeblHEO9qxzznAsjDHhdDDLCoO5I4gVM0ovlRWfKqi7XT21/S/sZEzlH15WamEiPHEdwbItOQfT7hJTBcUnsmMXgr43UOP+prZ/c1O9nfqxhWZuPq3UwoTSS5Oyh2zFDIJAgeer+Whb7Se7f/L9DfxAg3ZPjbvryl2aVWq2NPSx4sWMCm8sqvKrL+XV26e7WizSDt7/cYs5E06Ns2JOtBrFGiONGR3/nb8w8r9aMUfJ2ZLSy1OKFcY0oR4jkKQgUP3Omhr3N+Wf0uMzXoyxjEzMUfbSXFi5OuIj6DU6qn+1pt5eU8G3f6cCqbfXUOPuhrxGW04ydmhVkTFSfCKr9FJZybmSvNtrCgac1AFRRRAEYCRjW2HzQccSSdDxGjZFZJj4RE65qwsqf3BZ27++qc7W/tfbiE4TO+4qf21B+WsLL/2+Az9Q+8mu9j65r91/vqNBu3c8V0iNUWKmqMzKwQJzyGogGPjq7TfUerKr7k7tO/8x7B9Rv7Ou9vqe8m8sDu014WQSyqxMKTk3oU6lThB0xhljZMfscIvvMwUjp9tLLNyRFAZBqaVJTf3VG8qsTL3w/QV+oCf/6fdqr+0SBEWUcR3FD3r3JCbzQ28X+IF61aaqXz5Wv976s21dXj2sam2v78nJJOVmDq+edVJxpRbKylyYUeP+Rng/nNYBkUQQBABn1NOR0Qv/9gdqPdlRr9qMRJPYowoGvgbdvrY/vKmtX91Q88HW8TwRE14VzpybUub8zMitO363r8b9LXU29+Ud8l4GfqDG/U21nuzIa3UVy6UOvR877io+mVf24qyaqxUah0aBMeGW0ihsDfu2l7jINY6t+ERWuctzyl9bfOH7C/xAux/fO7S5L6LBTsaUOTej1PzEyAl3gTdQd6eu6s3Hh/6O+31Pvb2GajdXFZ/MDQ2CJCk5U1T+6oK2/+lLBX0/3J4IIHKic1kIACLITsSUXpnW5E+vK3t5jl5PBwY9T42HW3r4f/xS6//fx2rcWT+252IsS7FiRplz00ovlEfe1mv1tP/ZA3UrVQWH9YUJwu1h7fVdtR5XRjZ3t1xHhTeXlJorRaeBcJQFQfh5iFBPkGd/qUfoEWSkl3UgNVYYzkUtm8MByyiWT2niBxcVy4/eatjdqan1aFvd7SHbl4NAXrur/S8ejZ2kGiumlTk3rcRsSVbiZE2EBfD6UBEERJAx35yAjjsD9Qe+vEb3YEzpyVlABANfnUpNXq0dNsx9sXtTd6euztaQxfUpZmxLTjqu0rvn1NnaV2djX92t/UhOx3naX6ezua/6nXXtffZAOx/dVutRRV6zM/4OXhHLdZRenlRqviw3f3gFj3QwMaYeToLr7TeHrnKDvqf22p4aD7bCqoUhX3HLtb++El3NJI9vWhpewMExfEwfrCAI5Pc8+T3vVG4PfW5+8IyTkcYnMi/9yHkwERHR87Qys/Dmspzs6EEI7Y19NR5sadDqDv399jt91W+vq3MwJXTYkAQ7EVNiKq/81Xn19xtUCgMRRRAERJExMq4t49hjG+kGXjhqPvAGJykHku8NVL+9pvqd9bFXv8YKJK8Vjt4Oe6WcoBc6RuAHCvxgbAPYzMqUSu+eU3ttV9u/aoWToiIWBvk9T72dhiof3VblNze1//lDdSv1462QMEZ2Mqbc1QUlZgojp5sNOn11KjU1Hmz9ycSY7wr8QO3NPTXubcjvD2TF7MOnzFmW4pM5pRYmFZ/KEwSdOmEAZDn20F5QXwsCDbqeBj3vCBPGzoAg/PN0LPxo5pttc0e975e63yyC2/UgSXJyybBfz/KU7MThUx6l8JjeerKrxoMt+d7wYQaBN1B7fVedjT31ai0lyrlDb2dsS24+rcJbK6p9taZupRatgBiAJIIgIJKMbclNJ2THXVkjRpVKkgJfvueN3GJyHPyep/3PHmrzF1+8vN4uvn/qKmX8nqdBtyc3mxoZ6lkxR/lrixp0eqrdXFVnqyr/hSupTpd+taXdj+/q0b//lZoPtuX3vWPfJmM5ltx8SsW3VoaetD/V22+o8WBL/Vp77GK+u11T4/6m+vW2YvmUzCFbv4wJr0hnzk0rd3FO9VtPXui14PULm/nH5aSHLyIlhbmF74cVMifsWP7qBAq8wUE162jGCkO1o4yaNy+5A3WYAxEERVFypqjc5Tk52eTQz15YzddXe21HrdXKyPt7WvnXfLSt1urOyN8UJxVT4fqitn9VUOvRlrwmVUFA1BAEARFkuY4S0wXZCXfs+azfG6h3MFXopC0gwqu9RzvRP3OCQLU7G6p+8Uid7aoW/90PFS9lD6a7Hc7NJpW9MKuZf/WONv/hUzUfbZ+K4qcgCBT0B/K9wZBtHmFVhHHskZVRTjqhzPkZJaYK6mzuy+8dfxBmpxNKzU8otViWkx69NWDQ7snv9JVeKGsw2Rv53hnHlptNqru1LyfhjuwBlJwtKnN+Wk42GW474MrwqWBMeCx3s0k52eFNZqXwO+Q1u/LaXQX9aEyICwJp0O3La49e4JqDqjwnHZcVd8PJgcPu0xuoW6mqdnN15O2cdFyxYkbxydz4kIeKoOgxkhVzlV6cVPbC7Oj33w/Uq7ZkbEvJ2dLYXkI6yCm9RnvkzZ6eB6aXJlW/s04QBEQQQRAQNUayE65Si5OyU2OuIksa9PrqbFcZL32CDDp9dbb2tf3LL7Xz+zvyGh1lzk2r+M6K4uX80HNKE3MUn8pr8sfX1F7bVb/efvFtda+B3wtHordWd9SvtQ69TayYUfbCjNIr00Nfv51wlZwtKn99Ud3tqrx6+9grwGLFjLKX5hSfyI7cFiZJTiapzMUZWXFnbFhjjJGbT8tJxWXs0dsGY6WMUkuTSs6V1Hq0PXKBixPEGLn5lNx8Sk5y9LE8GPjq11vyGp3oHMt9X16zq35t9IJYlpGTjMvNJOWk4iMn6Pk9T42H2wqCLxQrPBh6u9TChPJvLis+kZXs8UHQUSqRcHYYYxQrppVaLCu1MDE6BzRhP7fctQU5maSCwfgLX/FSduQoeumb/oGZc9NKzU+otbpz7BWyAF4vgiAgYoxty8kmlTk3JecoQVCnr/b6nvxuRBYPJ9yg54Uh0K9uaOMf/qjGnQ1ZCVeb//h5uCjMpWTHD58CYiQ5qbjy1xZU+v5FdXcb2qvePfEVIINOT3uf3NfWL78Mq5gOkVooa+6//Z6Ss6Xw9R9yYm1sS242qdL3Lqj1qKLmMYcexrbChp3XF2Wn4mMXg4mpnOITGQXfv3i0Si7LyLKNZI0Ogpx0XKnZonJX5tWt1AiCTgnLsZWanwhDxDFT34KBr+5OXf1aKzJBUOAH6tdaY3tfPa0IihUzcnJJaW34bf2ep9ajbbWGHIeeyr+5LCed0MT3L4zdRHaUoQ04YyxLybmwEjRWyoy8qbEsxQoZlX9wScH3Lh7x/sO/N46xLGUuzCi9MqXdj++FxwbCICAyCIKAiHEyCSVnS0ovTspOxkbeNhj48mpt1e+sszg8AYIgUHttV5Xf3NKj//NX4WSQwUBBO1Dlw1vKrEwpeVDqPYwxRlbMUfmDS+rtN9W4u6F+tXmywyA/kNfqqr/fVG+nfuhNBq2eqitTKlxfUvb8zPAqGMsod3FWuWsLqt1+osbdzWM78XXSCaXmJpQ9P3Ok8e3GsiRjyTzDfr6j9B4Jr05nVHrvvPY/exgunE9Zr6yoMcbISrjKX19UYmr0lX9J8vsDtVYr6ldbJ/u7/pL1a62wIfwoB1vskrMlpeYmVL/5mntlEQRFiwl7w+WvLig1Vxrf6F0HPayMI+O83GO/JCVnCkovlRUvZ9XZrEZzqz0QUePjYgBnSnK2qPy1RcWK6bGLz161pfbG3kFQwMnBcQqCQK3HFW396obW/8snam/ua9Dtfz0Zx6u3tfP7u9r55zvyRoyXlcITxHg5p+Lby5r66Rthb5qTvhAJwjHQweDwP4NWV/VbT1T57Vca9LyhFTPGGDnphHKX51R855ysmHNs2zISs0WllycVL+fGbt966mlj2aP+OSonnVD24qySs8UjVQrieFkJV4mpgvJXF8Y2GQ+CQINOT427m+pVh297Oou6lbpaTyphb7FRa2gjJedKyqxMy064r/eYYMTWsAixXEexUlbZS7Njt29926s89ifnJpS5cLQLEgDODoIgIELsdFyZczPKX1+SnYiNLB0OAqm9savGg82wUTQVAsfLD1S7s669j++pdvPJn5ZwB2H1VuPOunY/vqf63Y1wPPyIt8yOu8qsTGvyJ28ovTx56hf/ge+rtbqjvY/vqbOxF4ZkQxjbUnpxUoU3l5WcKciKHb6V7pWyjDIrU0qvhJV5xz01yIq7Ss4UlV6eUqw4eqsCjtlBBVf++pLSy1NyMqMbRQ86fXUrNTUfbctrdF7TkzwZ+rWWOhv76u015Hujt8QlJnNKr0wpMVuScV9fwXy4cH9tD4djZidjSi5MKL00KTc3+rv7Oliuo+RMQfmri2GVOB9GIDIIgoAoMOHiNzVXUv6NBeWvzI/dPx74AzUfbKl2a/U1PUmMEviBGnc31HqyM3Tse2+vodqNVW3/6oZ6e42xW0BipYyKby2r9P5FJabzp/4EsF9rqnFvQ3ufPxxb+RArZZW9PB/28njdJ+NWuD0vc2FG6cXJYw+BpIMx9tmkchdnlZgqnPrPwllmx12llyY1+ZfXFC/nxl7F71ebatzbVGdjT37EtvgGPU+93YbqdzfHbm92s0mllydVeGtZTibxMifEj3Ywuh7R4GZTyl2eV2IyJzsxenv+6xIv55V/Y1FufnylOICzgyAIiADLdRQv5zTzs3dUeve8nHR85Elu2GSzrfrdDdXvbLy+J4rxxhRmdbar2vqnL1S9sare/vgmqW42qbm/fU/560vh4uc0C6TeflPr/+/Haj2ujAzCjG0pOZnT7N+8o9Rs8bWe/NoxV6n5CaUXJ09W9Y0xyl6eV3qpLHvMBDMcg4NAP3dtQeUfX1XxreWxfd4USO2Nfe1+fFe9Wkt+hPoDSeG2uN5+U5UPb6k3YhqYdHBMmC5o6qfXlZguyHpNVUFGkjGcjkeBcWzFJ3MqvXdeTvr4q4GecpKxsCJ0ZUpO9uQ8LwCvFmd6wFlmjNxsQunlKU18cFnlH11Rcn5idD+SQPK7fe19+kD1uxvy6mNG7+JE8Ts9tdd2tf3rm3KzSTnZ5NApYpJk3HDy0MT7l9TdbWjnt7fCAOWU7gQctHuqffVEtdtrSi1MKDlTPPR2xuigV9C8clcX1Nmpq72681qeo52MKX91QcmZwtiF/KDdU3tjL+x79ALbM+2EKzeXUqyYGdqPxBij5HRBqcWy4pN5tZ4wTvikMI4tN5tU9uKspv7qukrvX5RbSMsaU9nZ3aurcXdd1S8fy+/0Ivl+9mst7fz+jib/8pqSM0VZI0JOJ5tU7sq8pn7yhowxqt9ee/Ypa0Yytjly3y+aRUeHk02EvajOTctKjN6S7DU66lWb6tde4BzMhNMF4+Ws3Hx6aPWpcWzFCmkV3lhUe3Vn6FAGAGcLQRBwChnLDD/RNEaWY8tOxRTLp5VenlLhnRVN/eQNJWeKssecfPh9T51KTZUPb6n5cOtkT5gx4b/BkU+4n0UQhGumU7ZwCvxAg3ZPu3+4q+RcUcnZolKLk0PXGcYY2YmYCm8vq1cNt1b1duqndsR0MPDV329q//NHSi+WlZjKD90GGVbKZVV455xaa7vqrO+98s+7sYzcXFKFt5bDbT0jJsYEA1+d7ao2/utn8tpdBd7zP7dYMaPsuWlNfHBpeDBowoVKarGs9MqU2uu7Cgan6/N/uhw0dh1yDDPGyDi2nGxS8XI2DPTfv6jSe+eVnJuQNea4F/iB6nc3tP/lI7Wf7Mh/gc/PaTZod9W4t6HG3XWl5kphODzkeGjHHCUmc5r66Rvh/2CMmo+25be78r3ByIA8/F225RbSSs1NKD6ZP9q2T2Ooz4+IxGRemeUpJcYc+yWp+Xhb1Zuraj6qPP8DGiM7Zmvi/UsqvLk0dCuasYycVFz560va++N9NR5sKuifoAEhxhx8v17yF+WUnucBLwtBEHDKGMvIch3ZiZjs5HcW6yYcMR0rppU+N6XSe+c18f2Lypw7+jSIfr2t+ldr2v3nu+qs772CV/CSHIxBD/8dXn6jY7/vSd7gVC6Eg4Gv9pOwcXJytqjUQlmBRjckTS+UVXrvvGq3nqjym5vhCPHT99K/tvfJPaVmiyp9/0LYGP2wF3+w1ab49oqa9ze198n9sJnuKzwpfDoxJn99SW4uNfK2g25f9Tvruvu//r2CF2zYHp/Ma+KDiyq8uRROShvyYbAcW+mFsnLXFrTzu69OdhB8yhn7m2PYYccZK+Yolksp/+aSSt+/oOI755ScK40NgKQwBPJ7fe387rb2Pr6vQWd48/SzLvADBZ2+Kh/dVmK6EIbDI/4NLcdW/sq8YoW0UgsTevwffqvmgy15f7K17un7FX6PzEHfLyeTVOn9i5r+F2+q9N75sb34pG+mQeHsSy2UlbkwM35Lp6Sdj+9p7T//XvWbT17oMY1lKRgESi2UlZwZ/rhWzFHu0qyScxNyUgn1T9CEQcuxZSfcl3yuFyjwfPl971Se5wEvA0EQcIoYY+Tm0pr52dvKX12Qf8gVGzvpyk4l5GYScrJJudmkjHO0qyj9elt7nz3Uo//wobqV2omeFGYnXM389VsqvLmsQbP70u+/8tFt7X18T417p7dHUv3ehioffqXclQWl5kpjJ4MlZ0ta+Dfvq7Oxp2q3/0r+XV+X/n4zrIb49KGKb6+MPPGOFdLKXZlX8d1z2vntV6+0GipWzil7MRwbPGqLiiS113dVv7MehkAvGE71a001H1bU3WvITsVHbheMT+SUPT+j+GRO3e3aqa0OO+lSC2Ut/vc/0tRfvanA+9NjubEtWXFHbjopJ5v4epvnUceM93br2vzHz7X78V11tmuv4umfOtXPHym9UFbm/IxSc6XR1QXGKFbKqvyDS0ovTap+Z131O+tqrVbktXsK+p6CIFygOpmEEpP5cJG/MqXETEHxcm5sL75vPxZbw842YxlZiZgyK1PKLE+NvO3TELf1cFvttd0XfuzA99V6sqPG/Q0lZwrDb2gZOalEOM1yqaz9z05GEGQso4kPLim9PKl+tfXS7tf3Btr/4pF2Prqtxp31l3a/wGlCEAScJia8apNenFRytnho4YLl2rJc+0hXIp8K/ECDbl97f3yg7V9+qdqXjzVod090uayxbaUWJ5WcLb2SwOr/Z+++uhu703y/f3dCzgAB5lQ5Kkvd6laru0/3jGeWvebYx2H52q/Ld76yl8c+Z43DnHHPdJRaoRUqB1YVi5kEkfOOvviDYJWqilVqsYLE57OWbkoMG8AGiP3DE/q7TVrf8zcHTr1L89Y627+9zMSvXyc+XTjw4sdKREiemKTw49N4fYfmjbXvbUWIb7t0VnYof3SD2GyBSCjzxEoKPWSSWCiRf+cEzRvrauOa+3zK4iOlDKnT05jxCLpxQFuYH9BdHwZBh3B++7aLXW3RvLmOlYhiFNNP/FozHiY2kSW5OI7XtbHtg4eOi7/O3syfxELxkZdaTVdtYYZlfuvtVf2dBrWv77H5m0t07pfxB0drU9iT2NU2tUvLREoZJv72DaxU7MDqKiNkYhRShHJJImNpksfGGey28AYOgTdsEzN0zGgIKx0jnEsSLqQwItYz//31XU9VJDyn1xvxatAMg9hkjtjMGOF88sCv9W2X9vKOmg3X7h/K7++uV2gtbZF/+wSaqT+2Ak3TNLBMEoslEovj1C/fP5TffRii41nChdShvh/xbRevb9O8+d0qroT4PpMgSIjvGU3X0MImevhwnr6B5+N0+rTv7bD9u8vsfnITp3l4n7o8L5qm3qjznLYbGWHr+cweeoEC16O/VWf73y6TmC8SGg4LfhLNUCvEx94/w2C3SX+rxqDa+t62iPW3G1Q+X6Lw/mmseAT9Ca1YmqYRKWXIXpynPF+kOXCey3NAt0xikzlSJyZVq+aTLvAD1CfC6xXa93YO55cH4HYH1C4tk5gvEh5LPbk9bNi+ljk/R2d1V22f+56eA68yzdAxDB04eG7bswr8ALuuwo6tf7tM/et7qmpUHjtAVUa072yxZV4iPjdG8sQk4Wziqa/zmq4RKaaJHBCefutjCQJ826W7UaW3WcNpy1KGHzI9ZJI8NUVsKofxlMpctzugdvk+g0rr0D7k6m/VaN/dwm33MZMRtCfMJ9K0YfvaYgkjGsIfOK9EZfjeB5yHybNd1Tb+PX+fJ8R3IWe/EEec2+nTvLnOnf/5X9j5/TUGO42XfUjiEHk9m/a9bcof36R15+kVTpqhk1wskX/7OOkLc/A9Xmvs2w79nTrVvyzR264feEFshEyi4xnGPjhL5KDy+b+WBqF8gthMgehUDg5o8QmCAKfVo7u2S2/9OwwK/Qa/79C8vsZgt3Xw4GkNrFSM/LsnCRdS36q6ULwcQRDgOy5bv73Cyj9+zM7vrqg5Z69wVefL4HYHtG5vcu9/+S31qyu43ZfT/urbLv2dOvf/1z+y8/ur2NK+94Omhy2yry8QHc8e2N4ZBAFup0/tq3uHurnLrnXorlfo79Sf2uobysSJz4yRmC+hH9BCLIT4/pOKICGOoCBQQ/KaN9eofnGXyudLNG+s4bR6r8SnP+IQDR/r+tfLRCeyRCfzT30zqhk6qZNTFH/aoXNvh/52Ha//PWwvCcDrDqh8epvEwjjRiRxWIvL4r9U0zESUwrsnaFxbpbdZw20d5qf0Gon5ErGZAmY0fOBw2MDzad3epL9VP9RNT77j0lndpbtRxWl2D2xR0EPmcONcgfbyDvauXKi+quzhPKzyxzeofXlXbbmSuU6PFwR43QHNm+us/cdPGOzUKfzotForf8gVB0/S26xRu7xM+U/XqV++z6DckL+7P2BGLEx0KkdiroiZjB74tf7AZVBt0b6ziXOYf3+CALveofrlXUKZOGb0yfOrdMskUkyTuTBHb7uO1/se/u0XQjwTCYKEOEJ818NpdunvNOiuV6h9dY/65fu072zhDRz59PiHKgjobdWoX7pPbDJH6OcXVEn0AWFQuJAifW6Wwo9PU/7jteEq8e/fvKDA9egs79C8uUZioUj61PST3wCHTGLTBTLnaapLywAAIABJREFUZumuVWhcOaQZCRropk7q1JSa03TQyvhAzetq3lwfVjEd3nMy8HzcVo/OapneVu3AIEgzVZtgcnGc1tKmBEGvkGDYOug0u/S267TvbFG/ooaeDipN/MHR3RD2LALPx2l0qV9axuvZOK0+2YvzxGYKhLOJpw5x/9a/LwB/YGPXO/Q2a9SvrVL78u5wS2Hve/m6Kp6dlY6TPKYWBDxpffseu9Ghc3+HQaV16GGu2+pSv3Kf3BuLhPLJJ66v13Q1KD1zcZ7dT2/h1DsEvpyjQvwQSRAkxKsiGK659f1n/KOrPfZCPggC1QITDH+W5+O7Pr7t4rS6tO9uUbu0TPXzO3Q3Knjt/ivzaWQQsH/Mj9mI9kKPxfdfWDCmbq+LeuAen1IErju8YPjrjskfODRvbWAmIqROzxAppTFCB5d9Rwopxn95gc5KGbvewX0ecyyCp5/v6nkR/FU3PfBVqX3j+hrx2TGSi+NolvHEYZlG2CL72jzdjSqtm2uqIuc7ngearmPEwiSOjRMZSxG43hNvSuB6OI0OzdsbDJ5H+BIEdJZ3aN/bJnV8Ag5q+9I04vNFYlM5GldWJCh+iiAYvv56wfC5+oxTnjUNDe2RL1ev5cNz3w+Gr+UeXt/BrrZoL29T+XyJ+pUVemuVV6NqLwjUcfsBwUE33w9e+vnkNLrUvr5H5/4OnZUyhXdPkjo9RaSQQrdMNNNAM/Rn3tS2J/DUa1rg7j9eg3KD1tIm5T/fonFthf52/eUOiN57jA7427/3OL7yM6b23je4B79vCHz1ePCC3++EcwlSp6bUbKAgOOAYA3qbVRrX11SYe8jPD7czoHVrg365QWQ8e+AWUTMWInl8glA2QW+rTvA8XlsCwA/wXQ/N8b718+w7/3rHU6/T8ndNHGESBAnxigg8D6+vPp3UQ08rUdfQDV2txNb1/c2zQYA/cPFtF99xsesdBrU2vc0q7TtbtO9uqwHA9Q5ep68uSF+REGiP13cYVFr0Nr/72tTvwq53Xkh7he+4OI0uva0ammE8cYuw73q47d53CsicRofmjTW2fvM1uTcWnzr8NPCDYYBRor9Tp710mEGQumD0+s5TS+CdVg/fdr/Tudq+u03t62Vybx8nWspiHDBsPT5fIn1mhvJ4VrVnOd/tPDAiFtGJLJqmqUDtgLkkXt+ht1mls7x9qKtyH9Rdq9C8uU7q5BR6yDzwDbgeMrGSMXTTwHfdV/+i8GXy1QBgp91Dd1w045l2h6tBqCHzoU/o98Jhb+DgdW2cVo9BpUl3rUJraZPOSpn+Th2n3sXr2y89OFcHDfg+XneAGzYPbH/0BvYrsSkrcD3sapud31+leX2VxOI4mdcWSCyUiE5kCeeST24n/ebPGt5+u9HFrrdV5e1ahdbtDTr3y/S3a9j1Dl5/uHXsZRkOqvb6A7zuk7dSed0BXt8B/6//AOJFCIbtfoPd5oHvGwI/oL/TwO3bL6wKS9M1zESEcC6JXW0d+GFK4Pm0bm3QvLn+XJ4b/sCht1VTHwjFo4TzT14cEfgBXs8mUsrQ26jSfw5BUOB5OK0eva2aWs7xgoMg3/Gwa238gbTRiqNL41V+dRfiCIlMZEkenyQ2lXumLQaarmNELLXmYe8N9/ANXuB6+I6H0+7hNHs4jQ52vYPT6OD1hhcNr+CnIJquEZnIEZ8dIzx2eBta/hqdlR26a7vYu4c3sPFxzGSU+OwY8YXS8I3Q494MqU/PW7c26G1WcZp/ZSCjgREJE58tEJ3KYyYOnlew9+ehu1qmu1o53AoVTcOIWGQuzpM8PnHgl3p9h9atdTor5b86HNFMg9hUntzbxwll4ge2ZxEEdFbKVD9fwq63Dx6s/Az0kImViZM6PU0oHTtwAHfgujitHvWvl3Fa3efyF9qIhYhN5UmemBzeD09+A+7bDp2VMq2b69LC8hRmPEJsdozshTl4wormx9FNA90y4cHX/WH1j++4eH0Ht9PHaXbVa3m1g9Pu4fftQ6lYOyyaoRMupCh+cFZ9SHGA3lZNfThxb+fVOH4N9JCFlYwSHksRzqcI5ZOEs3GsVJxQNo4ZC6OHreHGP01VoTjeKKxzO32cVg+31cNudnEaXexaG7vWxmn18Hr2/tr5l3lTTYPM+Vlis2Pq9egJfNtlUG1T/XwJp9F9ZduDdMsgNl0gNlPAyjw53IAAtzOgcX0Vu9rC7z//Fsq99zSpU1OqAuegCszAp7dRpXV3G7fReS4f0mm6RursLNHxDEbsoIAzIHA8Wkubal7ec6gGNhMRolN5ksfGn/p36HkIfJ/+Zk214knrsziiJAgS4hWhW8bwTab5bH8PNU19gqzB6BsCCHxV5bP3ibI/cF+JT16flWaqNaEve6Wn73iqYuo5X/xquoZmmgevE987pmHI953eIGoamqF/q/t474LnsKsONF3DiIaeupkk8AP8gaNu/3d4PHTLxExE1HPsKZ8++rajPhEfHMLmJU1DM3XVbvKU37tXVfBc1/Zqw/AhZD39tSZQ1WiB7apWEfFEmq6jh0wVgjzzNY1q8dUMnYfKAYPg4RYjx/3O5/9zp6lKVTMZferzay9AeVXnGe39PTZiYcxYhFAugZmIYIQtVUWnDV+X7P2gzm2r/7yBPXq9eiUqtb5JAyMaVrfjoL8Bw0UDbrc/bKF5cYf4rQxfzzTTfGoV3t5j9sJagv6a11rnu1W/Po1umWiW/tRtkEGgKuYCx3s+IaCu7YfgLzYDAoYTFPZu36v8uirEcyRBkBBCCCGEEEIIIcQR8XI/chdCCCGEEEIIIYQQL4w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BCCCGEEEeEBEFCCCGEEEIIIYQQR4QEQUIIIYQQQgghhBBHhARBQgghhBDih0PT0AwdTdde9pEIIYQQryTzZR+AEEIIIYQQ35Vm6OhhCyMawoiE8B0XrzPA7Q4gCF724QkhhBCvDAmChBBCCCHE95sGoUKK9NkZxt47STifYlBrU7+8zOY/f4nveuBLGCSEEEKABEFCCCFeAs3QMeMRjFgY3TIIPB+n2cXr2wSu/7IPT3xfaWBEw5ixMEYsBD643T5uZ4A/cF720YnnRNM1jFiY/NvHKX5wlvSZGcxoCK9vY8ZCNK6u0tus4vXsl32oQgghxCtBgiAhhBAvlBEJESokSZ+eJlJMqxYO16Nzv0zrzia99aq0cYhvTTN0zGSE5IlJ4rNjWJkE+D79nQad5R1at9bxXV/OrR8g3TKJzY6Rf/s4uTePEc4mAAg8n+hEDjMeRjNkLKYQQgixR4IgIYQQL1QolyD/9glm/5sfE58bw4iECFyPxo01Vv7xY/qbNQJPLtaPLE1TQ3614aDfICDwg6cGOHrYInlsgpl/+BH5t48TyiYgCOiu7bL9h2v01is47T6B672AGyFeFE3XMOIR8m8dJ3ViinAmMfp/3sDBbnQZVFr4zgt+3DXQNA30BwIo3ycIApCXNyGEEC+ZBEFCCCFeGM0wiI5nGXvvJNHxDEYkpC76LYPk8QkSc0XMeASn1ZPKjSNIM3WsVIzYTIFwLolm6PS2avQ2azj1DoH35LZBMxYm/+5JksfHsdIxdV4FGuFCisR8kehUHm95G0+CoB8UIxYmPjdG/r2TRMYzMMoPA5q31il/fIPBbvOFB4B62CJSTBOdzGMlIvi2S2dll365jtcZvNBjEUIIIb5JgiAhhBAvjGaoT+/DxTT6XgiE+uQ88Hx8x1NDXeUj86NHAysZY+z902QuzhMtZUGDfrnBzu+uUv3qLm6z9+RvNw0ixQxmMoZuGqOfGQTguz6e7ciw4B8aTSNSzJB9Y5HE3BhmPKz+PQDfdmktbVG/tIxvuy/0sHRLBd4Tf/uGCrcTUXzboXO/zOa/fEXz5pq8xAkhhHipJAgSQgjxQgVBgO/tz2oJ/ADfdmjeWKezsqOG+spF0pGjmybhsRTFD86RfW2BcD5J4Ps4jS7t5R3qV+8f/AOCQM0A2gt7AvBdj95GldadTeyX0R4knisjbBGfHSP/5jFCmcQoAAwCn0GlSfveFt2V8os/rniExEKJyV+/QaSUwYhYeAOHyHiW2ld3ad7UkBc5IYQQL5NMzhNCCPHC+I6H2+wy2G4QOJ66WB849LbqrPzjx+x+evvA9h/xw2UmIsSmCiSPT2AlowAEPrg9G6fWObAaCNS51V0r47R6BEFAEPjYjQ7lP11n61++xq62ZT7QD0w4nyR5fJzU6Wn00P5nm77jUb90n869nZeyKUwd1wTRiSxGxBod096cKml7FUII8bJJRZAQQogXJwjoru6y9k+f0t9tEM4lcZodal8tU796H7d98MW++OGKlNKkz80QysTR9io7XI/uahm71lbVPgdwO33Kf7pO4Hgkjo2jmwb1qyvULy/T26y+iJsgXiRNI3VmmtTpabUVbDhc3OvbdDeq7PzhKu172y/+sCyD+FyR9NmZ0aayYBh4t+5u4TS6L/yYhBBCiG+SIEgIIcQL5TS7NK6t4nYGWIkwbtems7yD2+0TPOViX/ww6SGT6GSe9JlpjKiaHRUEAV7fprW0xaDSemoVhW+7dFd2KXs+zVvraKZBd6WMXW3j9V98VYh4fjTTwExGSZ2eJjFfGrWE+a5Pd6PGzh+u0bixhl3vvOAD07BSMeJzYyQWSzCcgYbv43b6tG5tYDde8DEJIYQQjyFBkBBCiBcq8HzcVo/GlafMfBFHhpVWF8/JxXE0Y78ayGl2adxcY1BtPf2HBGrWVOfeNp2XUAkiXhwjbJFYKJI6MUmklFH/GIBdb1O/usLGP39Bf6fxwlsBNU0jNpUnMVckUsw8UKXk0C83aN/dfmqLoxBCCPEiSBAkhBBCiJcqPlckMV/CysRHm+Tc7oDOWoXWrQ2cmlRRiH1mIkLhnRNEp3LoYRMCFTDXvrrHzu+v0Lm38+JnjWmAqZM+N0t8bmx/cx3Q26lT+3oZu97Gd1/sBjMhhBDicSQIEkIIIcRLo+ka6dPTJOaL+9VAfkB/u071izvYtQ6+DHkWQ0YkRGQ8S+biAqFMAk3T8AYO7bvbVD67TfP62revBNI0dMvEiFjoYRPf9fH7Nn7fIXjGwc66ZWJlE6ROTBApZkb/7rse3ZUy1b/cwevLRkQhhBCvBgmChBBCiBdBA9000EMWmmng2w6+7R7pLWm6pWa9JBZLRIpphp00qhrofpna1/fwugPZsvS86Bp6yMRKxtAtQ23xc13c7kCFIK/guWll4yQWSiTmxjBjYQLXx6532P30Fo1rKwzKzWf6OZquY8TDhPNJwsU04WwCMxHFiFgEro/T7mFXWvS2avS360/dPmZEQsRnx4hNj2GlYqN/75cbtO5s0bqzqTYlCiGEEK8ACYKEEEI8V5ppoFsGumWCBoHrqxDE9Q+8wNdMA9000AxdrQN3PfWff0ihgKah6aoSQDM0gmF7SeB4BP4hXgAPf48RDWFlE+qCMxbGrrUZVNs4zQ6+7T097NA0FZTouvraIDi8++Lb0EDTdDRLPTZ7rVy+M3x8vkV4oEdCJOaKxKbymA9ePG/Xad7eoHV7A992Hn8YuoZmmaPHjwA82yGwD378NF1HM3V1PhIQeL469hcVemja6H5TQ7EBPyDw/RcavGiGjhGPECmmSSyOYyUiADjtHr1NFX44jS6+7X7nIG7vPtdMQ50vw+ea77jqHH7Wn69pRCeyw+1yCXTTwOn06K1V2PnDNbprlWd67mq6hpmKklgokX1jkfxbx4hN57GSMTRdBwLcTp/OaoXdT26y9a+X6K1VDnx81PDqKSLF1GhlfOAHtG5t0Lyxjl1tP3I7NUNHD5nDc1FVDwWO+9TXRiGEEOK7kiBICCHEc6MZOrHpPJkLc6ROT2OETLprFXY/vUXn3rZqlXjsN0J8Vm3eiYxn8PoOraVNOstlnHr7UI5ND5mEcknSZ2eIjKUIPJ/O/TKtpU3sZxlO/C1+TzifpPSLC2TOzxGdzKkL2GaXxo01dj++Qf3Kiqo4OODiTw8ZmPEIViqGb7u4nT5uq3+4odUz0C0TKx0jsVAiPlcklI3jDVzadzZp39umv1Uj8J7tItZKRsm+vkA4n0I3jVEYV7+6QuPqCn7PfmLYZSajpM/PkTk3S2Qshde32f1siea1VQa7T6gK0TRCuQTx+SKpU1MEvk9vo0br9saLGS6sqQqcSClDZCyNlYri2S5OvcNgt8mg3CQI/OfePqQZOtGJHIUfn6bwo5PE54rooWEYYTu47T71y/fZ/eQmlc+X8AffIQzSNKxsnNhUnuSxccKFFJ7t0Nuo0by+xmC3+cxb3YyQSXyuSObcLJqpgwaDSov61RV6G1W87tN/jmYaWKkoE796jcKPT5M8MYWVjOwHiqhgUw9bmPEI0YmsOsbu4InVRpqpE84nyb2+iDkM1HxPbQqrfnmX5u31R0MgXZ2L+XdOkD4zA7pG++42jWurtO9u4Q+e8NoohBBCHAIJgoQQQjw3kVKG3NvHmfjlRSITOXRTp313m0GtQ2+j9tggSA9bRMYzjP/qIpnzc4SyCXzXo35lhd2PbrD75xvf+UJZD5nEpnKUfvkambMzhPIJAtenv9Ng5X//iHqrh+9896GuZiJCYnGc0i/Ok724QGwqh5mIomkavuMSyiYw4xHcdp/O/TJup//4H6RppE5OkX/vJJGxtJo7srpL7dIy7TvP/6JRtwxCuSSx6Tzx2THic2NEJ/NECimMWIjA9em9Nk/j2irVL+7SuLaqjumgii9DJ5SNk319ESsdQ9M1fNult1OneX2Vzv3yk0OgRITkiUlm/uFd1YqTjOB2+viuR3+r9vggSINQJk7+3RMUPzhHbCpPEAR01yuECym2/r+vcVpdeA5VVpppqABqZozUyUliMwXChRRmLIzv+rjtLv2dBu3lHeqXlp+pFemvpUcsImNpxn/1OoV3T5A8NoGZig6rzNTXBL6PlYxhxMKARu3Lu7jfokVPMw2sdIzoRJb4XFG1TE3liY5nMeNhAs9nUGvTvjDH7p9v0rq18eTwbvRDNSKTObWRq5QBXcN3PHqbNepX7uN2nh6KaqZBZCxF8WfnKX5wltTJSay0GlDu9R2cRg+n3Sc6nsWIWGiGTiRskZgv0bq9+cQgyExEiU7mSCyUMCIhALxOn+b1NRUsVx4NlvWQSf6dExR/do7UySk0TSN1YhIjbDKoNrHLzZdT8SeEEOJIkCBICCHE86FpJI5PkH/rONnXFkatYU6zh5WMDj99f/R7rHSMwjsnGfvJGVInJkdtE/gBnfs7h3JooWyC9NkZJn71GtHJHGY0ROD5OHM9dv54Dc3Q4btkKxropklicZziB2eZ/Js3CWXiaKZO4AdomoZhhYnPjqGHLdp3t3Da/SdebBthk+TJSSb/9k3C+SQEAY0b67hdm+7qLr7toodNrHgULWTgOx5ed4DXG3yn0EwPmVgpdUGfPDlF6vQUyWPjxKcLmPEI2nAzUuD5xOeLRMezWIkoTqtHb6MynO/z+J9txiNExnMkj0+oWS+Bmg3UuLZK686WaqV5gkgpQ/a1BQrvnsKIhtB0DafZJZxNjipbHqJp6KZO8sQkhR+doviTMxhRdcEeysZx233Kf7yG29YIDrEcRzN0jIhFdCpP6tQUmQvzZC/MER5LYcYjwyqoAN92cZpduutVQqkYu5/dpn1369Bnymi6TjifIvfWcUofnlPBxfDc76yU8W0XKxEhOpkjNlMYhXOtu1t4ffuplV6aaWDGw0QnciSOjZM6PUXq5BSxiRyhbBwjbKnTOwiIOx6p4xMqcNE0qp3+cJjy43+HpmkkT0wQny9ixSNomobT7tNdq9Ba2lQtbAfedo3IWIrs6wtM/Po1EgslrFSMwPexG106yzt016t4fZvSh+dGx6WZBlYmPqr0eZzIWEoFVIUUumWOgq7Kp7forlceCfU0Q8dIRMm9dZzMuTmi42q4dCiboHl7YxQmPfnGaJjxCEbUQtN1vL6jHp/DbmsVQgjxgyVBkBBCiMOnaeimQebcLMnjE6OL88BX7RK9rRr+Yy5ydcsgOp5l8u/eJD5b3A+BguEMGsd7bLCwN6dm7yLzwEMzdOILJXLvnCA+XxzOBEFdkO/NufnmxZSmLkRHv4PgwIBF03WsTJziB+eY+vu3iBTTAHg9G6/vqAvBWAjdMgjnEhTeO0V3pazaqh5pT9KwMnGiE1mik1kMy1LVLdm4CpcMfdiakiJ9doZQJo7d6NC5X6Z9Z0vNNXnSfTK8TXtDmke3DU3dhmyC7GsLFH92jvxbxwil42qo8PD+Cjwff+DgdgeYiSiJuSJGOMSg2qL8x2sqpHrCvJPwWIrkYgkrG1eBku9jNzrsfnST3nr10YqsvcdA10gsjpN7Y3EUAgH4tkt3o4rbGTx6Mw0NIx5m7CdnyJyfG4VAsD+zKvAf05I1nMv0LI/5477PiIaITReY/Ls3yb9zksR8Ed0yRuep7/pAoM6DQppwIUVkLAW6NpzR0znUNjE9bJJYLDH5d2+RWCgNK5I83Hafzf/8Ff1yg+SxcWb/w/sYYZ1wMU324jyhdBy70nryjBxNnfN7lVoTv3qN/NvHiU3lVajK8HzxA7y+g++4aLpOKJ+k9ME5Asejt1Wju14hsN1HK2E0Dc3UyZxVq9n3fma/3KC7ustgp/HosY3ObQ00MMIW6fNzTP7926ROz6CHTIJAHU/zxjob//wFzdubRIspcm8eI5xPqZ+zNzvsgOqc6FSe5PHx0XnldAb0NqqUP77x+GqgsEWkmCa5WCKUjY/+3evbeB01qPsgmqGTWCgSmy6gh0x6mzV6G1UG1ZYKX4UQQoinkCBICCHEoTMiFrGZAonFEuFCcvTvdr07nMOz8dh2pvhckcKPThGbGRtdVAWej9PqUb9yn8aNtYe+XjN09LBFfL4ImoZT72BX2+rC/jEXrZquERnPkL04R/bCvBrYq6mhrk6jy87vrtJZ3X04pNLATMaIzxTU17V6OPWOauN6TMChGTpWKsrk379J/u1jows9p9Wj+sUdGtfX1HyWd04QnciqC9TTU5R+cQEjEaG7srt/2ywTzTKITWZJzJfUevVhaOP3Hex6m8DzCaXi5F5fYP5//BlGNITXs2kubbL2Hz+hdWcTt9l75H7QhrN+rGRsdF/b1RZuu48eMkmemqLw3kky52aJzRSwElFV0RRA4KoL98a1VZq31hmUG4z95CyZ87OEx1JMDYOG2tfL1C8tq0DoG8FObCpP8uSkGgiuadjNLp17OzRvrasWrW/cp2YiQnQ8S+a1BQrvnSB5YmIUznl9m952g/qVFezao5VEVjpO9uI8mfNqntAe33Zp39um/NEN3HZfzecZPuZ6yCQyniWUiuF2BgxqLXWR/rTKE9MgPl/EiIaJTmSZ/PXrJIazcTRTDfq2q23ay9uqqqvdJ3NuhvSZGbXBqpBW85dmx2hc6T7z+vJnEZ3IkTo1TXKxNKzOCRhUWpQ/vsHup7cY7DRwml2m/8t30UMWuqnmUpnxMLplPLEF0UrGSJ6YJPf2MXJvqMHLoUx8FLL6jseg0qK1tEH98gpOqzsKfM1YmMJ7J7EycVq3N9j99LaaH/ZAFY0RsVTr1XyRcDYBqOds48aaei1xHphhNAyNrFSMUDZBKJcglEkQnx0je2GO9JlpdMtAQ80XalxbZe2fPqN5awMrGSVzYQEzFlY/K1Dh9WC3qUK5Rx5sNQQ+Pl0gNjM2+uf+dp3G9TV6W/VHzhc9ZBKdzJF/5wShXBJ9r6rOD2gtbdK+u4Vd7zzxcVdthkmm/6t3SZ2Zxoio53vt0jI7f7hG9S9Lz3/WlRBCiO89CYKEEEIcOjMZJfv6IrHJPEY0PBwC7NG6vUH9yn01FPcbFytGNETq1BSFd0+o4a2GPgpeKp/dpvb1PXob1f1v0MBKRUmdmWHsx6cxE5HhxeYmta/u0t+uP1xNMRzUmzk/R/rs7HBdudraZNfbNK6vsvOHq/Q3aw8FPGYyRurMNBO/eg1N17HrHdp3Ntn95BZOs/tw+46uES6kyFycZ+zHp4nPFtFMA892qf7lDtu/v0rz1jrRiSyxySyhXAIjbBHKJsi9eYzIeHbELbIYAAAgAElEQVQ0K2W0ackwsJIRVV2xV/3ietiNLr2NqqpgMg3QNaxUTLWO6RpmMorfd9j8zde0727h9R10U8dKx4kU06r9ZyJHKJsYBUH9cgO71kYzDdJnZ0gdnyA8lsYc/n+v79AvN2jf3aJ+dYXmrQ166xW8vkPyxCS+PYkRsYjPjmEmo1ipGGYsTDOXwK61cVo93E4fTdNVUDhfGoU5g0qT5q11+uWGanWzDPRIiFAmTnQyR3y+SPLYBIlj48Qmc4TScbWFLgjobdaofnmHzv2dRyoi9LBFbDJH8YOzalB3eBgwBgHNm+tU/3KH1q2N4Xas4aliGCQWxsm/e4Lk4jhez6Z9f4f65WWaN9afWBljJqPEZwsUf3ae0HBDXPb1BcxERLXwdAd016vULt2jfmWFzvI2getjxsIkFkrqeRA2sRJRrGT0aU+zb0fTiM2OkToxgZWKouk6bmdA536Z7d9eUWHdwMHr2qP2OLVVz0APmaNQZ//ngRGyCOWT5N48Rvb1BdLnZolN5THCqq3K9zzsapvW3S0a19doXF+lu1JW/+/sDL7jqbk9E1mMuAr6nFYfr2fj1Nqq3cn11fPjjUUi41mMSAjf9XCaPdp3NultVIcVdhZWJk5kLEV0PEd0Iku4mCaUSWAO18RHCimsVAxN0+iXm9S+vsf2by9Tv3yfIAhInZok+8YCZnw48Nn1VMveRoUgCEieUNWNTquH2+rhOx6RUobYdF4974bf012r0Ly5PmzNDIaDp8OE8ynis2OkzkyTfX1xFJb5totdb1P5yxLNvTa3J+R/VipK+vQU6bMzJBZKaJYJvo9nOzRvb6gti97jKyeFEEKIPRIECSGEOFSaaRDOJcm9fZxwIYlu6MOKgCbVr+5Sv3L/kYt1TdeITuZU+HBqavQpudvp017eYeu3l2neVNUTe3TTIFLKUPr5eYo/OUsol8RpdmhcW1UDg7cbD8172Rt4nHvrmJqNElYrnv2BM6oKqV2+j9d+oHpG04hN5si/fZzJv3kD3TJx2z1ql5Zp3dtWrRwPBEFGNERicZzxX14kdXIKKxnF69l0N2ts/+Eqlc9uM6i0sCstuh/USO7NSDF0NYR5dr+qYM9eZYDKS7TR/dLfqdPbqKrqpcAerVzPxRewUjEiY2lKH57HGziEc0mcZhcjGhoOtVWhSnRCzfTZa1dyml2cZg8IiE7mVNsZGr7r43X7dFZ3qV9dofLZbRrXVnFqHTRDtRCZiSj6MADQQibhXILksXF12+bG6Jeb9Hfq9LcbaIZO6uQkkVJ6eBthUG3TXa9gRELD7WhRwoUUsekCqdPTpE6oIcsqlND2CqNw232atzbY/fNN7ErzkcqjUCZO8viEqsBIxdA0VaHiNLuUP7lJ5fPbqu0p2A8/jFiI7OsLlH5+nsyZGVWtcWeLwPVo39nG8+1HLrTNWJjEXJHiB2cp/fIi4XxSVTLF1HBku96hs7JD5bMldj++QfvuNt7AUYOPNfbnLQUBvusdyrDyEU1Dt0ziswXis2OjUGdQbdG8vUH962W83oBQLkF4LKUed22//S/wg4crVDRGFU/Z1xdG53soo6rfAt/Haffp7zRo3lij8vltapfv01urAKryz0rHRwGTbhloKQ2/Z5OYG8O3Xbz+gMFuC69vE5tUG8727lN/4OC0engDFzMZJTGs/olP50kslEgcGyc6kSOUjqFHQkDA3hmj2tNsFfz+8Rrlj27g9WySxydIn5lRA5uHM3rc7oDW0ib97bp6TXtzETMWoV9uqNa9Vm84PL24Hx4NHLUBbrdJOJfCiKowM1xKk1wcJ3VmhuRiiXAxg67vP58bN9apfXlX3UcHtHKG8yn12pp/YB6WoavHTH/M3DUhhBDiMSQIEkIIcajMREStjD83O6pq8Ho21S/vUf3iLp2V8sPfoKnWn/w7J9SK+ch+xUZ3rcLO765S/csdnHrn4UqdRJT4Qomx908TysTRTV3923wRM/5oNYWZjJI6PU36zCyRwn57UL/coPLZEtv/egmv3X9oFoima6ROT5N/89ioXcRMxYgUM4SSUfqmwSgG0lAXxm8uUPzpGfSQCpr6u002f/MVta/uMSg3CPwAu6Fay7yntBkFQQCeT6ABuj6a5dPfqtNZKTMYzm3xXI/OSpmd318luTiOlYqp4CufYObfv8f4Ly/i9QaYyShmLDwKU9Qsm+EsFQLVKpaKjW477M91ql+5z8b/+wW1L+4wqLZGg4Ojw8Ap+9oCkWJmdOx2vYM3cIhO5Mi9eQzd0HE7fQa7LQLfV1uz9h5r38d3VBVQ4Ucnic+MEZ8vEp8pEB5LqwoTQ80H2o+AlPbyNtUv71C/tIw3+EYlha4Rny+SeW2BSCkzuq1uu0/lL0uU/3RdzVF64LzSQyaRYpr828eJT4+hmQZaAOGxtGrlCZt4A4eHftGw2mbsg7PM/PsfYaai6A+08Xl9R91///lLKp/cUoGm72PGIxTeO0n24vxojlTg+QyqLXqb9b96Y/s3aYaGlYkRLWUJ5YatmkFAZ7VM49oKbqcHaESn8mQvzu+3KzkeTqeH2+oSPBBMabpObCZP8Sdnmfmvf0Qomxid73u3t3lrna3fXKL80Q0V0NkuQaACs8zFeUq/vEA4m1AVLEGA2+lT+WIJIx5m6u9Va2F3fRen1ceKR0idnh4FH5qmYYRMCu+eIHN+Vm20G88SyicxY2F17u6FIkGwPwQL1Q7YWdtl+18vsfvxTbxOHz1skT43Q/aNRcxoWFWa+QF2tcX2by/htvsUfnxatV6GrFGl0KDawkpE1XkxDFP3NiFGxzOkz82SmC+SmC8Sncrvz9jS9593oELQnT9eo7uhhlU/8XHUNSLFNIV3TmImHniNG75W9rZq+LYj1UBCCCGeSoIgIYQQhyo2lSd9fpZQMopmGHh9m+5GhZ0/XKW7tkvgPtxWo1smoXyK7GsLxGcKo3/v7zSoXVqm/PEN3FZvvx1HU+0+6fOzjP34NOFsclRN4XX6VL+4w6DafOjiXtN1IqUMYz89Q6SQQrMMFaAMHMofXaf6xR3V5vXAkGg9bJE+O0PujQXic/uVOk6jQ2d1l95mbXTRp+lqVkj+7ePk3zw+qowZVFs0rq2w/a+XGew2CTxfVbMYxnA+0QMXqK6H1xvgNHt4PRu73qG/26S/0xiFI3stWp2VMp2Vsro4H95O33axax38B1ruNE3DiKih1IEXU6HG3vBe18e3bbyBg6apVrJvVhW4PZv20ia7n92m8ultOitlnHp79BhamTipU5OUfnmBSFFVkgS+j9dz2PnjdVpLm1jJKDP/8C7hQloFVGFVoaG2yGmj+y99ZlrN79E0zFgYIxbGjIZUwDAcNIznw3CmUOAH+LbD7ie3qV++/8i6ek3XsNJx0qenSZ+e3g+BugPa97ZZ+0+f0l2rPNTmpRk60ekC47+8QGKx9MCmKLWxrru2O9yE9nClWXS6wPi/u0jxg3OYqehollPg+3h9l50/XmP7D1epfXFHncu+j5WOkTo5RekX51WVzvA2NW9v0FraZFBtPfO69qfRdJ1QJo6VGc6DCsAbOPQ3a3TXKhCosCg0HEr+UMXQ9TXsenc0N0u3TFKnpyh9eJ6x988QziXRhgPEvYFDf7tO+eMbVD5bonlrfTizS52nmmGQuTBH7o1FEg9UJjnNLo2bKjiKz5eIjKWx0jES4XEC1x/OAjP3Q0vTIDQcZB54PnrIxIhYo+Hyvu0wqHXU1rtEZH+l+8Chs7bL6v/xZ+pXVnDbPYx4mPw7Jym8d4rEfGkU3g3KjWH12xKDWpvmjTXKH9+k+L7aOKdbxnD7oTEaoK5pYCWjjP34NOkzM+hhU81YiobV95jGIxmN0+7TXa/QuLr6UMXj40QncyRPThKdzI5CMW/gYFdb1L68S2d5R0IgIYQQz0SCICGEEIdGMw1iswUyZ2dHVSd2rUPz5jrNm2uPVPWoOT8xshfnVLvIsBol8AOaN9aofXV3OGh4GG5oGkbYJHV6WlVSXJh/6IKot12n/NENBuXmQ8dlpWMk5opkzs9hJtXqabc3oLW8TfXLu7SXtx8aEG3Ew8SmC5R+cYH02Rms5PC4PF+1R11axq62R/OB9LBF8vgEmQvzJOaLo4v61u1Ndj+5Tff+znBD1P5t0C1zFMoA9DZrNG+u0bixjt93cFpd7EYXp9UjfWYaZhneNz7d9Qr9zdrDm4yGQ3IfrH4I/GA0c0czdIyQidsdYNc7DKot3O6AyFia2FQeMxVj7yrYd9X6+dqlZSqfLVH9Yon2vZ2Hqg3U5qISubeOk1wcH67bBrdr07y9QeWz2zRvrKn186U0ubdPEJvKYcYeXY2taRrhXJJwLrm/Uctx8Xo2va06g2oL3dCJzY6pi29TBYydlTLN66tqVtI3tjrtDW1OnlAtcHv3R2+9SvXLOzSvr6mB3w/cf7HpArk3j6mAo5AaBmg+bndA/dIy7XsPnye6ZRIeS1H68Bz5d08Qnx1TF/uej48KDetXV9n+/VXql5ZH56UesYjPlSh+cI7UiSm1xjwI8AcO1S/u0rq9qebLHBK10SuqVo6HTALUynq72R0NQQ6CALfVo79dx2330MMWnZUyu5/eHoakAUYsTGwqT/GDc+TfO0l8tAUtwGl0aN8vU/nkJpXPl2jf2cJp7g/91i1Tzfp5+zipU1OYySgM2/Q6K7vs/vkmzVsbeH2H2GSO7MV5zFjkse1Omq5hRCyMiKUCQdfDbfewaxUGuy0GlSa+65M6PjGqSgwC6G3VqHy+xO6ntxls1zFiYZInJil9eI7U6WmsVFTdD+0+9aurlD++SW+jhu96tJY22f7tZcK5JMlj41jpGKb16NtoPWSqDX8TWRVG+4EKa+od7FqLUC6pZgMNw+tBpUVneUe1eT5hGLeqmjRInZoic27ugWHW6n7f/eQWzRtrj91QJoQQQjyOBEFCCCEOh6aGFSfmiiSOjaPpathzb6tG7et7DMrNRzboaLpOpJim+NOzav6HrqkL706f6l/u0Li2qsIHGM4lCREdV3OBCu+eJDaVV/8vUK1IrVsb1L64+9AFKEB0Mkvq1CSxyRy6ZRL4AYNam8ont2nd3sCp7W8E0kMmsak8Y++fZvznF9RQaV2DAJxOn+aNdapf3MHrDQj8QF1kJ2Pk3ztF8vikuqj3A5x2j9rX96h8euuh8EANtlUVAtoDq9hbSxts/POX7Pz2ykPHEsrEh60w1mj9dn+7weAbF31G2CI8lt5f7+75uD1b3fe7TfSwhRWP0t9t0l0t013bRQ+ZFD9UFSm6sb/hyW50aC1tsv5/fU71y7uPXGBqulppn3ltnvzbx0cXpr6rtkOVP7pB8+Ya3dVdjEiI9f/nCzTDUMeYT6pKkAeu7wM/IHA9PNvFGzj4PRun2aVfbtK6t0Vvo0q4kGK6kBrNYnFbPaqfL9Fd2310ZfywQitzQQWMo+MbODRuqsoOt9MfVQNpho6ZipF76xilD8+pCqJhtYrbU4FT9cu7o41uo/M9GydzfpbJ/+ItYtN5FYr4AXa9g++4dFZ3Wf+nz6h9fW90H2q6RqSUIffGIqVfXMBKx9B0TVXT7Dapfr6kKjsOWFf+rekaRtgahY+BHwwrqrz9c9MP6KyUKX90Q7XtxcLUvl6m8vkSXneAZupExrMU3j9F6RcXiE3lRyGQ2+rRvLXBzh+vsfnPX+I0Og8P1NY0rHRMVdi9qbaK7VX32A0116v80Q2cRpf20ia1fJL02WmSxyYwYuGHKudgf3aR17dxOwOcuqrSa9/bon13m95mjdSpKWJTuYdmgTVvrrPzuyv0NirohkFioUTpw/MU3js12u7n2y7tu1uUP7pO5c83R7OaBjsNqp8vEc4mCXxfzQBLRR89Nk+1OXoDdS573QF2rU1vu053tUz+3ZMqnBoGQf2tGq07W0/cQgjq/Axl42QuzJM+OzP6d8926a5X2PyXr+muV5660U4IIYTYI0GQEEKIQ6HpGskTE/sX3hp4XXUR3biy+vBK9qG94cW5t4+PPrl3OwNql++rteS7+5U9mmEQmxlj4m9ep/ThhdGQXVBBQntpk50/XnvoAl99o0by+CTpc3OqSknTcDt9umu7bP/uCnblgXXjmmq/KP70LLP/7fuEhjNMQF18tpc2aVxbpbu6O6pAMSIWsckshfdOEh0OP/Ztl9pX96hfW33oNqjboRPKJrCS0dEKb9/x6G3W1cayb9w/icUJzHgETQPP8dQq62ZnPyAb3kYzESV5TFXmgAowWnc2WftPn9K8saYqhoZBG4HaPjT3P3xA7vXFh2YmDSotql8scf9/+xPd1d3HtqvoYYux909TeOcEsQfa+Zxml+btDXZ+d5XBjrrd3sChcW0Vb2DTLzeY/Q/vj1bR7/H6Nr2tGu2727TvbtG+v0N3rTIMDx0i41lKH54nUsqqx2MY/O388RqD3UdbqHTLJJxPqdk7pczo8ett1WjeWKN18+HNX2YiQunn55n49eukz8488Jir+2P7d1forJQfGnKuWwaZ83PM/vc/VdvIQiYE6rEvf3RdtfVt1ah8emu0Cl3TdYxYiNLPzlP6+QXVpjj8XYNKi/Kfrj/yew5FEBD4Dwx91lQVlm7qapbRkF1ts/vJLRrX1zCiIdzuAKfWJvB8woUMudcXmPmHHxEZS6vKp2GAt/vZElv/eonKJzdx2/1HtqoZYYvEsXFm/7v3Vei4N+Q4CGhcXVEh2+ougefhdvrUvrqH77gc/5/+hsTi/mD30c1xPAa1NvXL96lfuU/z5jrd1d3R/Wxl4+TfPTHaxAbQWS1Tv3yf5vU1AtcnfnySsQ/OMfGr14ZhnI7Xd+ht1Vj9Pz+h8pcl3AcHxwNOo8v6//05/UqTiV++RvHDc2rQtbY/iNpudumu7tK6s0X73jad+zv0t2q4PZvEfFHNYBre/iAI6KxVaN3ZPGBANJhR1b6WPjNNOJcY/a/eVo3a5RUa11cP/5wRQgjxgyZBkBBCiEOhGTrZi/Mk5opqRgrQ3azSXt6hX64/unJb04jNFEidmVZVL8OhsXajw87vrtDd24iFuoBOnZ6m+NOzlD44R3gsNap8ARhU1erxxrXVh9bSa6ZOuJAmsTiu1q8PL9h6WzUaV1fVzJfhcFY9ZBIpZZj49esUPzinZp8Mq0L2Ng1VvrhLa2nzoRaOyHiG7OuLRCdzGJEQgefjtHuUP7pO5972oxfFkRCJxRKhXELdBj/Abffo79QfrfKJhUkcH8eMh0HTCByX/k4Du9F96NN/PWwSLiSH29BCBIHaRNS8tkp/u4HT+GaFVI78eyeHA57To/u+t1lj50/X2f63y3TubeP1nUeOP5RLkjk/y/gvLpI8NjGayxJ4Pu17O+x+cov+Tn0/qBq2PHVXK2omjx8QEKAxnGtU77D5m69H2972Npe5nT5+3wFdIzqeIbk4jj4Mjwa1Nu3lHTr3y49tobLSMZKnpojNFLASkWHY5lL96h7N25vDYc/Dx28iS+6NY0z8+nVVgRLdb11z2z06K2Uqn97GqXceCFF0sm8uMvaT06otbjQTqk3j2gpbv7tCf7uB1x2oaqVAVY6FcgkVoP3oJPHZwigE8h2P3nqFrX+7hF1tPTSr6lAE6vz1bfV4aoaOZhlqflRkP2QJPB+vO8Dv22iGqvYJ/EDNv3rrGMUPzhEpZUaVQIPhbJrNf/mK+tUVtXHuG62fumWSHVY/pU5OYsZVhY/veNj1NtUv79K6vTF63u61mTVvblD5y5IKQ+eLox/Z3axSv7LC7sc36a5XGOw2sGsdvM6AIAhUtdVrCyTmS1jJGEGg2inLH9+kdmmZwPdJHBtn/N9dZOxHJ0cr3L2BQ+vOJhv/+Utql5bVJrlvVGUFno/b7tFbq9DbroHvA+p1yGn1aN/bZvv3V2nf3cautkbnstcbYMYjxOdLWJnEqHV0UGvT26w+EhY/yExESRyfYPyXF9Qsqb2Q0vNp3lyn8tltvO7g8M8ZIYQQP2gSBAkhhPjO9JBJKJ8kdWpquJ1pv4KmfXfrkQG7aGr9e2JhnPTpmdGWIqfdp7u6S+3rZdWuFQRq5sZUnrEfn2Ls/dPE58ceascI/ID23e3/n733apIkPbP0zucytMyI1LK0rhZohUb3DIDZmVnucG12STMaec0fwH/AH8MbGtdsbWm0EVhggAZay9I6Myt1Zmjt2p0Xr4eHh8hSXQ2gUd9jlp0RHsrdIyKtv1PnnBetRwfBVK5gv2QJyZOzSKwUoWSo58c1bXQel9C4vU1uF8+DoMqITmdQ+Nl5FN8/j+Sp2aH+HsewoB3U0LyzDf2wHhRRC7KE6BxNWpITVLZstXrobB6hOckNJDBIiQgy5xZpYpIgwDFtGH4ptNUeHl0vxVQaMd+PNlkOegc1WG1t0DkEQE7GEJ3NIjbvO1NcF1ar5x/jsKtBTsWCst/Y0hTEqArXsmE2e6h88QAlv89mUl+Jkk8ic2kZs7+4gszFJciZeFBJZDZ7aD/cp+ldmjne2SPSmHBRlYLeF8ufRnb00S207u6OuRqYwCDFVSRPzCJxYibYrh3U0by3C6s5XI5NjxEQKaSRvbziT3OS/CLtDuo3HqO3Uwk+i+pUEtkrq5j55RVkzi/5MaTBc+mlJtoP9qgbyD8f1AuURuGdM8hdXRs42XoGOhuHOPjNDTRv7wz6sDwPTGBQ8glkLixj5hdXkDo1FzyOXqdBPVr3duHqLz/e048UuroJz3IgSCIEWYIYVYMi5dH7ey7th6DKSJ6ZR/6t08icX6SOIc+DUW2hcXsb+7/6LujMGoJRPC91dh7FD85j6ienoKTjQYeV3dPRvLuL5r1d6EeNoYe6lj+Vq9IaEvpc20Fn/QhHv72J8id36XjCU/4kEZFpmvimTtEkL8ewYNQ6tI/1DhInZlB47zwK754lgUkQ4Fo22huHKH92D6WPbk2MsQ5ODvzPsRwSil3olZYvot6Atl8fFqT9c5G5sBg4ejzHhXZQ8zuZJpdEixEFidVpFH92HpmLy1CyieD90Q7raN3dRfvB3rjIzuFwOBzOU+BCEIfD4XC+N1I8guSpOcQW8pCSkaDAtXl/D92t8rgo4EeZEmvTSIYW+PpRA807O9AOajTNShQgZxOY/vACpj+4gOSpuWERyKNoSuPmY3Q3jkbKk2khlb2yStEdWfIdRz20Hx2i9WAvWKSr+SSyV1ex/D//FJFiOhCm+thtElW0vao/apsQ4ypi8zkkT84EDiW93EL160fQS83xTiRZ8h01y5BTfieJZaO7XaGC25D4whiN2k6uzdBIa5CIpe1UAwGrf5yRQgrxpULgYnIMC2a9g+b93WEhiNE49fybJ5F/4wSYLAHwYDY1NG5tY++fvkb7/t64CMQYBEVC5uIyZv/mKmZ/cWWo58fzqF+m9WDPj/iML0yjsznEV6aDjh8AsOoU7+odE4diIjm64itFxOZyQ6/VvLVFYthIokZQJUTncsheWQmmrNGksBLaD/dhVlt0PJKA9MVlzPz1JRTfOzsk/A29zp1Q7MafrpZ74wRyb5xEfLEQ3Fc7qKP27TpKv73pC2GDKXdiVEHqzAJmfnEZudfXhsQXzyVnR+27DTi9kdHhvmAKUSAHleXQ8z5vfZAHOJpJYpDtQAS55cSYOigengATqPdr9hdXSFjLJij+Zlho3dvF4a+vo/zx3QluP4pMRudyWPzHd5B/7QQixXQgAnmuB7PeRemTu9D2qhM+byTqqFPJof2zewZaD/dR+2adYmAjcSoxIiM6k0X6whJE/ztjd3Q0b23BqLQQLWZQ/PACFv7hLSodFwS/16qF0u9v4/A3N6Dt1Y45GcF/EFsqIL5cHC6q36+h/MkdGOXWkAhEOyZASkSQWJsZFOI7LnrbFbr/BNGJCQyRmQym3j6N+X//pu9c8s+f7VDM7cFwvxmHw+FwOM8KF4I4HA6H871RsnHk3zwJORmjDh7dRG+3gp4/bnwUJolInJhGfKkAOR0Ltne3Sqh9u06RMM9DZDaHqbfPYOYXVxBbHIyb7uPZDsVIHu5DOxx2FQiyDCWfQvrCItR8ku7vuGivH6CzeUSODQByJoH826ex8B/egppPBdN8whi1LqpfPoTZ6A6JTWo+hehsDkouCQgUd9GOGqhf2wj6SobOUy6BxNo0RdtUKq12ugYat7ao62bkHMmpGGKLU0Hvj2NY6G6XB9OuGIMgi0iemkP63EIgZlitHnp7NRilgbOBCQyCKiP/k1PIvX4STKa+JLPVQ/PONrb+74/R3SxNXJRLiQhyb57E/N+/gdxra8Nlzx6d1/r1TYrNTeiCYiJDYqWIxNpA9HMdF2az50/vmtxvIigy0hcWEZ3NgckiRd46OrpbJXTWDyf2qkSmM0isFBGdDRWDV1sof3oXZr1DUae4iuSJGcz97evIvXZi/HPlebBaGr3O41KwXYzIiC9OYf7v3kBsNuePiPfg9AyUP72Ho9/fHhGBGARZQP7tM5j560uYevs0BCUUxXLpdRq3t9G8szN8zgRGo9rPLyI6lwMDQ+3aOsxKeyja9ix4rgtHM2DrZlB+zBiDHFeHvn+jyNkEMheXkL26CnUqRVO+bBfNOzs4+ug2ql8/8junRjqaFBnpi0tY+A8/Qf71kyQghQTcfuSuceMxxclGYEygXqHVafpugd6T3m4V2n712GJlNZ9EbHEqiK8B9F2ofv0QydNzyFxYwtTbZyAlfBHIsqGVmtj9b1+g8tk9aPvHiEAgJ5gQkeFZLhJr04gvhbuxNOiHdRhHrYmffzkZRWw+DyUTH/QDOTSJzKi0AodhcPyyCCUTpz60Dy4EHUZ9+jHH3k5l7LEcDofD4TwLXAjicDgczveCiQKUXJLGPSf8iU5dHY1b29CPGnD0kUWrP9EpfX4R0dls4L4xG110HlNZsOe4UItp5K6uUTfG4pSccroAACAASURBVBR1t4xMkrZ7JtobR9THMtIVI2diSJ2aRXQ6CzGqBPGY5u1t9HbK8BwXYlzF1DunUXzvHBInpiGo0tgUIEe3YJSbaD86IMdGaN0VncsiOpMNSqjNjgbtoIbu49JwmbN/nuJLBeSurkFKUozM0S2ajLV+EIzxDvY/HUNkOgPJn5rk2lSkqx3V4fq9RkykqWvJEzOILdDC1HNd9HYrFDMyrFCptYL0xWU67zNZMJBw1bq3R1O+HuzB6erDURtRQGQ2i+zlFUz/9WVkzi+ScBA6Ra5lw2x00Nk4hFFuji/QGQOTJcQW8ogv5oPNVqOL3l4VemVyDIf5LorU6XmaNMao6Lq9cUgl1t3JcZq4P7VOiilggl8Mvl9D/dom7I5OItDaDBb+x7eRvjB+PADgOR70chO9vdpgYhoDIsUM0heXkFgbOJsc3UTlq4dUeLxbgedSBw+YP1nt4hJmfn4ZmUvLfpRu8GKOYaF+awvt9UOYjcH7LyWjiC1Q5DB9fgmRYgaOZsC1HRIZR6JUT8Xz4PRMOJo5JFRIiQjkdHziQ/qf1+IHFxCdzUJUZZpsVmqi9PEdNG5tBfHN8GPEeAS519dQfP88cm+cpC6sEXHVqLbR2TyiLqkJopYYVRCZzSJSyAw6mzygs3kEbb8Gz5rwefE7x6gnS+4fNpgkQsklkT6zgOTJWUSKqaAYurNxiPLn91H5/B56u5OcSVSwnlibQeosdU5ZzR4yF5aHBDS91ER3uzJeVO+jZBNInJiBGFGC77LV6qG7XYY58r0XZAmRmQyKP7tAkxEXC0Pnz9FM9PZr6D4+gjlBZOdwOBwO51ngQhCHw+FwvhdiVEGkmEZiuUhTsHyXQ/36JoxaZ2xhJEgi5DT11PSnVXmuh47vvjAbXYiqhPSFJUy9ewaZSyvkiPGdJ/3FGeAXIt/fg9Xqjb2Omk8hfXGJRjyLIlzDglFpoXVvF0alBSkeQeLEDIrvU/+GHI9QpUtopDgAWO0etFKDol4jC9BIIQ0llwgW90a1DW2/BqveHfuXejkTR/IUuRJEhcqF7baG7nYJ2l5tLBql5JLkBPGP1TUsmI0uzHoXrulQB0tERursAjknMglyzGgmOptHaN3bDUQdJjBI6RgK751FYmUaYkyF57owyk3Uv9tA7Zt12O3eQORiDIIoIDKX80eqX0Tu6hrEmDJBKDPR3alAO6jDao+LM0xkkNNxRGeyUPOh6WSVVjAha9LiWZAlyJk44qvT1C3jUTSqdXcXvb3aWNwQjBxPiZUiEksD95hR84ult0n8S6wWkX/7NIofXAh6elzbBRNZaPqTC22/Br08EBiZJCK2NIXs5VXIqRiY1I8VtVH6+A7aj/bhaCZ1Ws3lqHdqNou5v30d2SurgZjVx3VcWO0eql89CuJ0gkxdW4kTM8heWUXx/XMk2okiensVEhAnONaehud5cAwLdtcYEmalRCTozhpFSsWQPDmD/BsnSPRioJ6laxuofv0I2l51qKBYUCQo2QSSZxcw+zdXkXttDZFCeuK+6KUmOuuHcHrmxPdeStEEPDkVo+lkftl3Z+MQ2mFj4nvPZBHR+Txi8/nQDR7kZAS5K6tInZmHnKHPkaObaG8covLZfRz+2w30tspwJgi3UjKK2FwOU++dRf4nNIXMqHUQySchKn2xyYN2VEd3uzz294FODCMn4Mp08N45ugntqAG91Bj63jNRgDqdRvbqGmb/5iriK8Wx6J7Z6qF1bxd6qTkusnM4HA6H84xwIYjD4XA43wu1kEZsYSpwAzmmDbPWQfP2NokLIwiqjEghTVN9/IWZ5zho3NhC93GZukGmM5j5+WVMvXU66HlxdBOe41HkQxEBPybUfrQ/3i/DgEiRxof3C4Dtjob2owN0d6twNBPx5SIW/uEtZK+sUHTMF4Ec3SThxF+AmfWu72waL0CWk7Ghzhv9sA7toDYe9RAYUqfmkOnHfISBcNS8swOz0R2OlDCKuURnc8Emq6PDKDX9/XBpH1NRTL1zBvGVIk1ycj0Y5RZajw7QDkWnmCxCnUph6t0ziEyn6XyYNuo3HqN+fRO9nfKQ00mQBMjJGGZ+fhnTf30R6bMLY/GpPnbXQOv+Poxqe6KzR5AkxBemoE6lgogbAOiVFro7pWNLeYUIfU5iczlICZXEANOmcuHD+oTXEaDmE4gvFRAp0sh4eKBR3vf34PQMyJkEcm+ewvzfvwElTZ0rjmHBMSz6nIkimEDOo95uhUan9x1VUQXxlSIyofHydkdH9/ERat+uwyg1IYgi5HQcMz+/jEgxA3UqhcJ7Z8EkYUxAcw0L+lET9e/WoR81IMgkkE7/1UUUf3YBmQuLkOLUt9XbraB+bQP179Zh1oYjhGOEX6f/OfQoRml3Ndi9gVgnxSNQMglMIrFcQOr0PCLFDJgowDWpy2r/X7+jUe1hEYIxyJkEMldWsfq/foD4chFyIjLxeT2bSpLb6wf+1K3x/VeyCaTPL0GMysFjrJaGzmZp4oQt5ncSqflkUKhM2xmUTAJTb58Ozotj0oj4vX/6BuVP7lIn0IR4lRhTkTo9h6X//B4yl5bpbwRjkOIRCJIYfIfhuNAP6+jtViYeLxMEKJk4YvN5CP3PTVtDZ+MQVksbKjsXYypyV9cw/z+8idTZ+TEnFTzArLZR/foRFcvzWBiHw+FwXhAuBHE4HA7nxWEM0ZksYouDvgyz3kF3t0Ijzu0JMYlMHKkzC1TWKgpwHRd2xyCnTrmJ2HwOi//pPaTPLULqj/7WLdRvPoZrORRBkwSKemkGjGpnrJej70CJzmSDxZdR66D6zTqsVg/x5SIK75+nXqN0HB7IXdS8tUVCVTEdCEFWR6NuIDvUheI7ZqSYMoihOC6MahtGdTiuwUQBUjyCqbfPIHV6Hkzq9/jQYrA+YUIXEwSouQQV7PrYbQ3aYT2Ie6n5JDLnl8jpkI7TeTIs1L5dp3hdyJ2gFjJIn1+EkklAkCWK+BzVUf70HjllQgKXFI8gsTKN6V9eRv6NkzTmnA1GVvePKdivro7Wgz0SGMZiYVTenDw9ByU3WKD3XSG97cmLZwBQ0jEkT0xDiipgTIBjmNArLXJctSYIjIqM+FIRajENMabA8zzYXQOdzSN0HpcgRlVM/9UlFN45Q+KGwOC5LrmnHuyj8O4ZKNkEmCACrguj3IIVmuak5pOITmegZAelvdphHdVv1mG39aAwffrDC8i9cZLcLIo0UQTyPCpGr33zCEatAzkZRersAmZ+fgmpMwuIzGQgKDIc3ULt2gYqX9xH9auH0A7qcI1jplkxQJ1KI7aYh5pLwqx30NksUXzIf3+ttj7UySNFFcipKHXfmPbQ5yB1Zp6m5/nH2t2poHHzMdoPDwYiECOxJb42g8K7Z1H84ALiSwVIUYU+Cv7UNAjktqLupR70SgtWoztRxyBBL4XU6bngu0WfsX2YtfZk1w1j5AoShcmCJWOAR38DWvd3sf+r74IC6dGdYAKDWkhj6p0zNK3r0grkZARWW4PV7FGcLhEFUyT/O9+BXm5N7DoCyBEnxSPkCBMH3/32+hG5zVyPInVRBTM/v4zihxfHphb2cW0HermF5q3tieXqHA6Hw+E8K1wI4nA4HM4LwxiDOpVCdDoTbDPrHXIMTIj8MMYgp2PUlxFV/WJpHd3tMnoHdUjJGHJvnsTUW6cQLaapR0cz0byzg8bNLcjJKHKvnwAYg+c4cHQLVqsL1xkWgtSpFCIzWXLrCP0unibaD/chxSPIXF7B1NunESnQa9g9Hd3HJRz+9iZFWkLHY3d1Eh5GV60CA5NEMFGg6WWOC7ujjXXXyOk4db1cWIRaSAeiQHe7jOb9PfR2q8NThhhNdFIyiSA6B1DprXZYh2s7EGQRscUpOobpDPW36CY0vwunt1sdLrWeSiJ1ao5EFYHBavbQvLeH9qN96qbxPIDRvqbPLmDq7TMovH+OOoqiClzLgV5uwmp2IUZVxFeKYCBhyOro6O1W4E6IqTBBgBRTkVjz413wi5jbGvSjBvTyuLujj5SMIbZUgKDKAKOJUd3t0rh7qv92KBISq9NQcwkwSYTneDBrbfT2yAGWPr+IwjtnkDw5GziTutsVNG5tobNxhPwbJ8g549HEO7PZheN3MYEBSiYBOR0Pyp49j9xQRrWN6FwWiZVp5F5fQ+71E4gUM1QK7E+aMls9GiEeUSDIIpUUH9TRvLMDNZdE8tQspt46hdzrJ6Bk4iQUlZto3N5G5fP7aN7apnNs2ZMnhvml4VPvnkH2MjncrLaGo49uoXFzC0apCYCm34VFNEGRIMUjkFMxEmZMO5gQF18qkCONMbiOi/b6IRq3tmE1u+RIYwxiPILYQh6Fn9F4+NSZ+SDGqZca6O1VEZ3JQskmyHHlAWazC7PWIZFtghIkJaKITmcQm6eyb4DE2ObdbZhNX5AdxfMA14Nnu2N/czyXJgt2tspo3t5G7dt1VL95BKvRHXajMQYxpiAyncHUW6cx9c4ZpM8vQs0kYLV6aD3Yh7ZXReGn5wbTzxwXvcMa9FJzyGk19NYINJ1NTscAX1Sz/MJz17AgyCLUqTQyl5ZR/Nl5pM/6IvmIeAiQg7C3W4Feao5PJuNwOBwO5zngQhCHw+FwXgzmF0WnY1Ayg8JZs96lQlfbGXbQ+NGX+FIBiZUiRH96jt3W0by3C9eykTo9h+LPziO2OAVBEmks82EdpT/chnZYR/rcYtCv47kuHNOCNaGgNTKdIdeHJIAxWkjqpSaMahvps/PIv3kCqTPzQc9Lb7+O6jePUPniAVKn54d6ORzNhDNpqpUv/vR7UjzXg2PYQ4tLQZEQm89j5peXB04Jl5w7zbvbaN3bhT0W8WAQVAVyJj58Xps9mmrkkBsodXaBnCcJ6rkxax3Urm+ieW8XZq0TfjqKpiwWAjeSUW2jfm0Thl/UzCQRUlxF+twCih/SOPXITAaMUXTKqLRQ/eoRrFbPH51dIIHAtGF3NIqFTZoWJomQklHEFwuQ/D4euB70wwb0o8bwaPuhBzJIcTV4DwESXbqbR2Njw5kkQowqiM7lkDwzBzlNhcyuY6O3X4NZ70BJxTD94UWkLyxCySX84nATte82UL+2GcRzGGOA68E1HeqvCRcrx9TAodJHVGVEZ3OIzeeRe20NqbMLUFKDzp1+wXd3pwIppiI2n4MniXA0E2azC1szkH/zJArvnUX6/CKkmEqf+YM6GjcfY/9fv6OR941u4OqZfLpowljh3bOYeusUpGTU/2x69Fr1Lk3Ya2lUSu7B//6KkGIqlGwCdkcHTDso6VanUpBTsWAqWmf9EJ11KnJnAoOUiCK+UkThp+cw/eFFmm6nSNQ9VW2jfuMxat88wswvr9D3KaoA8GA1SYyaVBINAGohheh8js5j30XU7PlR02PiUB6da0czh57Xcz2aULZbRfnTu6h++Qit+7vjnyGBjjm2OIXcGycw84sr1HkWkWHrJloP9lD7dh1mo4vihxcDt45rO+hulWGUm8c6tZgkQlRliNFBv5ajGdBLTTBJRCSfQubiEub+7nWkzy1CTkYpxqdbEKPKIB7mAb3dCtobhwOBksPhcDicF4QLQRwOh8N5QRhFfyIyxIgSbLVaPegj06MEWURkOoP8W6dReJcKiwWFRntbbQ2tB3uIzmSRf+sUclfXIIi0+NHLLVS/XUfp47tQUjEIl0QwsV/oS//S7xr22CI5Op1BpDhw35j1DsxaB2JUwfSHF5G5sAzJ32erraF+bQMHv/oOVqsHJgnBiGcAJAqM9tj4rhFbM4ZHebPhiha1kEL64iIK756DGFNp/LZhobtbQe36Y3Q2jyZGU+RMHEo2QY/xX89qdqEd1gF4SF9aQv6NE4jOUpGwoxvobJVw+KvrMMqjbgEGKapCzSYAJpAro9ZG8842HM0EAyCnqLx76T+9i8yFJSg5f0qX60E7bKDyxX3s/JdPkTg1h+h8frCgNSzYHZ3cQBOEClGl3pboTAZSjM6357jobBz5roYJ7g6QwCgoUjBlyfPIEdTbr411CsmpKNLnl1B47yxyV9cC8cyzHXQ2DgGBIX1pGbN/cwVyikQiWzPQXj9E6fe30dspI31ukSJF/jh417Lh2s6Qq8rti36eRzEkBiRPzSI2nwOTJYiqRGXA/nPAj0HVrz9Gd7eC5IkZJFaK1M/UpShZ8f0LKL5/DupUCoJCRevafg2Hv7mOw3+7ie5WGa49/vkeP2EABD+yJ1AUjUki8q+fgFFqUqF6oxvEmzzXARNEMIkiSWo2Af2wDsc/90omTudeEOA5DrSjBrTDGk24YgCTJaTOLWD6ry9h5heXIcejQUeVo5kof3oPB7++ju5WCdMh4QQefd/sYwrC4U/+ii9NDVw3lgOz3kXr/h5N7ZsAxSJtOr5QnM8xTLQe7GPj//od2g/2YdY7Y+PumcAgRBWkLy6h+P55TP/VReqPkkU4PQPd3Qp2/tuXMBtd5K6uQpQH/UCuZaP9YG9ixKyPIEsQZHFQRO7/7XBNG9H5PIrvnUXhp+eQPE2dQK5lw6x30H54gNTZBUQK/UJ9ijF21g+f/FngcDgcDucZ4EIQh8PhcF4cj0Zthxd1rmUPxptLIiLFNFJn5jH1zhkkT80hOpejAmdBgOvQgsg1bRTfP4fs5RUIKkVqzEYXjZuPcfSbGzTlK6YOqSxMYBAkCWJEhiUMxyiiM9mhfh2rrUGMSJj9xWWkzs778RsqH65++QCVLx+Qi6l/HKGnExRpzAnSP3a91IRZ64CBHE+J1WnEV6fR265AUGXkXj+B4vvnIcVVQBDgWuRS2fvnb9B+sEcujFEYg5qJ09j4IEpiUCTKdJA8NU99Q2fmaYHteeisH6L2zTo66wcT3QJe6L+AL6I5LgRVRmyp4E+oOo/kqVnfUUOCTevhPsqf3kPp9+TIiq1MB/EWgMQWx7BINJmwEJYzMSTW/BigMOgZam8cjomFwzvsBfsIv2vGc8jxERRlJyKILRYoDnVpGfHlaaj5JARZ8sUcun/q9DxSZ6lHiYkCHMNCd7uMnf/6GRUW+8JO/z1nAvMX71IgOlLpNEWL4ksFJFanIUgiBEUix0aoA8cxLLTu7cHu6tBLDRx9dAv5N09RzM8/B0qGInjJtRkSgWQJVquH9voBDn9zg+J9e1U/Cvb0QuC+y6z6xQMomTiyV1bB/GlV6XMLyP/kFCqf3IWrm+QK6hqQ4xGKLUUU6kYKFRMPvZd+mbvneRBUCXKqH988jcylZcjJGH2XLRt6qYnyJ3dR+sMdtO7vUt+SMFBHPY/cMBMLwhmDqEiILUwhOjeY/NWPQ9ltDZ5zfBzK87ygrD17aZkEOcel8/pwnyJtIYGUCQKkZATRuRzyb55C9soKkidn/Z4oBrPaRvMu9Qk1bj5GYnUaibVpMIn+19k1bZj1Lnp7VSpuPgYmMvrs911YjCGxOo3V/+1DqIU04gt5RGay1N3V1dG4u4PmnR3qXloq0LE5Lkx/3Hxvr/bEzwKHw+FwOM8CF4I4HA6H84J4tPDVTNjaIDolp2OILRfg2g7UfArJk7PUkXNpGUomTgW6wb0Z5FQM2csryF5ZRXQ2C4AiF827O6h+9Qit+3twdZP+Fd2iQlvm9/OIMRVKLkkj1UMdNXI6BjkVHVxPRpFYm4WSiVF/iyz6nTNlVL54QBGtrgFRkUjIshwgOniskonTgnbEmaHt16AdNeA6DgRRQHJtBlNvnYZrOlDSMRR+ep4KokUqt9YO6qh9u4Hq5/ehH03u+WCMJlSFXUmOYUJQZCTWppF/4yQyF5ehTqUA14NRaaF+fRP17zbI7TEqHHgU7TFqbRqtLQlQ8knk3jgJu03F2ZmLy0ifXwycXf3en9If7qDy+X20H+zDtW14tg2ERD8qBJ786SAhgkahiyodi+d6sHUT3a0SzHpn8gMxEDbsrk7Hw6jYODafp8Wx5yG2MIX0xSXkrq4iNp+HFIsEYo7nemCSiPgKiUPx5QKNIXc99PZqqH79CNWvHsKsdSAlo3BMazAKXWD+KPQ4xOjA6WZUKE4nRhQ4uoXYfB5yKhqIcY5hw6y30dksofL5fZiNLuweRYDUQgpqIRXomGJUoaiQfw71Sgute7so/eEOql8/hFFqHjtNbfIJ8+DaLmrfrSMykyEh1O+Oiq8UUXjnDHo7FZj1LqxWD3ZHhxRVIMgkpKpTyaCPx3Nd2B0dds+Aa1FUTE7GkD6zAEEUoWQTyL15EsmTs4hMpWjymm6hu1NG7dsNHP7mOk3Eavag5JPk+gp9b477zDBRgJSice3hbiztqIHOFk2XmyQ2hp+4t19DZ/MIVrsXTPeSUzHEFvLouR71dzFGUcKZLOIrRaTOzCN7ZRWxhTzkRIR6f/braNzcQuWLB6h+/gC2ZiD72hoSq4MR8LZmQi81YFRaTxzj7loOrHYPRrVFIpMoIFrMoPjBBcjJaOCMNKotNG9vo/LVQ2i7VeR/cmoQQbMc9LYr6O3VJk5i5HA4HA7neeFCEIfD4XBeDA+A68FsdoY6aeKLBRTfv4DEUgGJk7NInpxDfD4PJjI4tgPXtCCIIpgg0KJoNou5v30NUixCnT1+NKLy6T3Uv12nXhBQV4/d0eHoJpXuStQ5lFidpvHuXWOwmGdsqGw1vlhAbD4PMSKDMeoF0ktNlD6+g/r1xzCOqEzX81yKrrS1oOtFnUohOp+n/hbNHHI/aQd19HbKMGsdqPkkYgt5iBEFsaUCTf0qpKnzw6OuksbtbZQ+uoXuYz/yc+y59cacIPGlKQjKJRR/eg5KPgkmCLC7Ohp3SDBrP9w/dqFsVFtoPzpA8uQcZElAfKmApX98B57jQskloWTiwRQtu0Mxs6Pf3kTpD7fR26kEx+waFjmO+vEoSYSgkiuGMTa0vmeyBHUq5S+efReFZcNqUum1/QQXBfyJX/pRA67lQIoxKNkk8m+ehBihSVfJ0/NInZn3BR4XjmEG5d39xf7U26chKhIttj0PVkdD4+ZjlD66DaPcgue4cE0LVluDo1twHReiKEH0y5Jb9/cCwc41LDTv7cKodWC2eph6+wwSKwWIURWe7cBsdNF+sE+fqRuP6TOUiSPTFxlC3UFBTMihz1vj5mMc/vYmSr+7SSLk06Jgk3A9dDdLqH2zjuhMFsX3z0GMqlCnUsi9vob25hHq321Ql07PCGJvgiJBnUoHwqNnu7DqHWgHNZi1NiLFDCKFNIofXED+J6egZOP+9Dk/CmZY6O1XUfnsHvZ/dY16hPoCp+sFghIdNyBFlEGRdugwBUmAWsggMp0ZOlf6UR3drdJQTO849MMG2o8O0NkuI7k2AymqIr5UwPy/fwPlT+9DLzXARAFqIY3clVVkLi2TY813/Dm6CaPWRuXzB1S0feMxnJ4BKRFBpJBGNDwCvqujt1uF1dKGuqRGcXzBuX5rC9mLy5B88SdSSA9es9JC68E+9v/1W7Qf7EPx/65JiQjg0X0ad3Yo9jkpUsfhcDgcznPChSAOh8PhvDCe66K7VUbr0QH9C7bAEJvPI1JIwbXOUHRGlgCR+mZ622W4hk2LvXQcgiQAkggpEQ2iNUatg4P/fg217zah+9OOAH9q1lEDeqmJ6GwOokqLqdlfXqGpPV0Dtj8RST+sQz9qILE6TUXVqgR45FKBB3LR3HiM/X/5DkapGQgoru2it11Gb69K7hkAsbksspeX0by9gubdHZq65C9KzVobjZtbiM7lMPPzy5ATUaj5JORUjCIhokgTxSwHlS8f4uh3t9C4tUXlxMelolwPRrUNq60F7ic1m0DujZPwbIecJP40te5OBfv/8i1aD/bgHDdWHEBvu4LS7+8gsTaD1Kk5yMkoxIUpwKPR1YPR3hpq363j6KPbqHx2n+I47mDhaXd0fxvtlxSVIadjkBIRirmFjBFiREFkKoXYfB6CTItnp2egt1fxI15PXtgb1Rbqt7ZQePcs5EQEciqKzKVlJE/PU3xLoe4VgCZs6YcNRAppKPkkTUcTBTC/l8nzSODouzya93aDBbXTM6EfNaHt16HmkhAVCUyWkH/zJPSjBoxqC9pBPZhKpR81sP/P36Jxcwux+RzUXJImth3WoR3UYVTa8GxyrsnpGIrvn0OkkA56r4L32Y/7lD66jYPfXEfz1jZc0xkTAJ8Hz/PQuL0Nz/Og5BJInZ6nMvd8Cov/8BbUXAKu7QyNJhckEWo2ESolJndR+ZN7kOIRzP7yKqS4Sm49f9Q5E2hSnt2liX97/99XqH67Dm23OhTf8lwXZq0NWzOhAlRcnk2Qk0oShwQUQZWROj0HJZMIIpHwPHpvdqvPdPyObqKzeYTD31yHko5DmKOOqplfXEXutROw/ZHrih+9FFQFgiKCATBb1FV29NsbqH69TuKyRjHL6Hwe0RlyEvZdZ3bXCCbShb8jo7iWg8bNLVgtDb2/uoTsa+RgExUZnu2geW8XlS/uo/zxXeiVFgRJhHJiFtH5PMSoEoiFzTvbMKrtZzoPHA6Hw+E8DRHA//mn3gkOh8Ph/HhxTTsYNy36k5X6Rb/B+OeWhtq1DRz92w1Uv12HXm6SGOHfhwkMHjz0dquofPkA+//8LXq7lWAhBvhxH1GAqMgUe/HjU3IiCiUTI4Gn3oarWzS9y3YhJ6IQ/YhI3/Gil5uofH4fR7+9ifbDg7GR3J7j+k6CIrldZImiJNNp6jjpGrD8eAZNn7IomqaZNI47EaGiXVGgCUoler3DX19H886OP7XpyYt9z3Yh+eKHOpWi45apq4gJAlzTRvvhPg5/fQO1ryni9CSngGc7sHsGzEoLnutBjCqQ0zESqlwXRr2D9r09HP7uJkof30Hz1jbMantCJwtDZDqD3OsnAkHA0S0aBV9qDL1fai6BzOUVTL11GkwUwRhg1Nqo39hC/drGkx1BQCC89EVDOUGFxGJEpvMgkiOlfX8f5Y/v4Oi3t9DdA8LrVAAAIABJREFUKkEQaQKaqCqDjqVmD817uzj4l2/RuPEY1mgszfNLkvNJEkVkMXAeSXEVZq0DR7dIuOjH1jo6zCo5Z7o7VXLQ1LvwLBvqVBpKNoHE6jTm/+4NqLlkIFoBVDzd26ui8uk9HPz3a2g/3D9+ItZz4tkubM2gcvSIDCkRhZyI+DHKBHXSFNL+Z4nB0Uzohw3Urm0MxfVszYDV0mB3NMjJKEXJfOeM3dGC/qiDX11H/cYmjMPG2OQscvmkEV+cos4uxgAmoLdXQ3erHHxemMAgp+Mo/uw8iUHpmO+i01H+5A7q320+87h013JgN3uB4CUlIpATUUjxCJQMuZnkdMwvw6bjbz06QOkPd3D0u5uoX9skJ5phBn8X0mcWkLmyguTaTPA63e0yyp/eRW+n8tQYn2c7sP3JhZ31QzTv7KJ5Z5smFX5+H40bW9D2a3ANC2ohjeylZRTeOwsp6k+R261i/5+/gVFqHFuwzuFwOBzO88CFIA6Hw+F8L1yTyoKZwEjciSoUG3FcmI0eersVKn3+6BYqXzxE5+EB9FILnuvCs50gdtPbraL69UOU/nAHzZtb470b/jSnfr+JqCqQ4xFIiSgihRQczUB3uwKz2obZ6MJq92iB5rrwLCeIGtW+WUf547toXKfYx6gzx+4ZcG2XxKyoGggC0dkcXN2EftQgh4i/aHd0C2atA7PahqNTdMruGTBqHXQfl1C/tonD395E4+YWReiepfzXsuGYNlzDGohqigSARra3Hx2g8tk9HP3uJvTDRhC9Of4JSbDSD+qDqI7rwqi10d0sBU6Zymf30H6wT0LJhP30bAdyKobEiVlIMQVMEuHqFj3PxuFQaa6cjiHt968wkQXjr0u/v43OxtFQp9NEHBeOacNzaXR7XziER3EjvdxA++E+yh/fRfmTe2jc2IR2QFPFPL+82tUtGOXmoH/nywfkMhs9NpdKhQVZghCRA+FEzSUhRhT09qswyq1hYdKPWJFYogfT6wRJQubqKhLLRSRPzmLq7TMkuvTjYP5ksNrXj3Dw62to3tp+uij2PPgTtLSjRjDqXYzSd0XNJaHmk4EI5Fo29KMmatc20Ly7O7Qfrm7BbHRouptLxepWW0Nvr4rG7W1Uv3yI8uf3Uf92A1ajS5G2URgDEwXq/ZnJQlQkQGDo7VTR2TwKhCdBEqFOpTHz88uILU5B8p0w2n4V5c/uo3Vv99kP33ZgtzWY9S5FSTWT/pZ43qD4nTHYXR3afg2N29sof3YX5U/uonFryxdAh8WW+HIB6dMLiK8WwZgvHt3bRemj24NJZE97T0wbZrWN3k4FncdH6D4uoXV/D93HpdBrMiTWpjH11ilkzi9CkESYzR7aDw9Q+v1tcjx+f62Qw+FwOBweDeNwOBzO98QDtN0qtv/Lp4DjYurds4gvFeCaNpoP9lD7+hGqXz5Ed7sc/Ku+1dbQ2y4hfX4RmQtLiMzm0Lyzg8bNx+g+Lh37Ulazh/q1DVitHoxaB8X3zyM6mwMASLFI0HXjGhZad3fR2Syhdm0DmUvLUNJx6EcNVL544P+L/2QhwjUsNG9uQTuoY+kf30b+7dOIL9A4ayWTgJSIDs+I9zw4moHm3R20Nw4Rnc5QQXJURW+/Rh1Czxnp8FwPnUcH0I8aaN3bxcr/8gEyF5cgRhQYdYrOlT++g+5W+TmelPpcql8+QHv9AMkvpyGlYtAP6n7XydNLaF3TRne7jKOPbmL6w4tQcwkSfzwMTc4CALtnwqh1oJebUNIxcsHsVlG/vkkC3FN313eE/OE2PMeB6zjIv3GSSoEPamjc2kLp97fRXj+E3dL898EMYluZK6uILxdhVlto3ttF/fomuSkmCFyu5aC3U8H+P30NvdTA/D+8hcRyIXCdqfl04G57IoxBiMjIvb6G+MIURZBChdOe48LRTFS/fEDxx2/Wn/6cL4DnunC6Oo5+exPafhVGtY3pDy5ALaRJTGOUlzOqHbTu7+LwN9dh1sY/o07XQPvhAXo7FSRPzkLNJ2F1dDrn7d5T3Sme7aDz6ACNW9tUzrxahN0x4Fk2OQH92B6TJEjJKCLFTFDQ7TkuuluVJ5aKT35Rej87jw7Q3TjC0Ue3kD6/iPybp5A+v4jYfA6CLKLzuIzqlw9Q+ugWlVE/IVpplFvQy03YHR1MFKAd1NHZPKJJg08TYUd3z3HhdA043fHvABPJcZc4MRtM2XO6BoxKC2JUBpMleMf83eJwOBwO53kYqerjcDgcDucFYAxMpEJfJROHGJGD8d1WR4PT1anDJrQIJ6eCCjFG8TBHIyfNcQJN+LVEVYaciSNSSEEtUNGtflinaUVtPXgdJjAIUQVSVCX3iu8ocs2njOVmNA5eySagFtLU+5OMordTQW+PFtaTHs8EBuZHuOA7LlzDfuZYy9jziQJEVaaOkrkcpEQE+mEdvb0qxdFecFHIJIpYMZFiZq5pP3MJraBSL1C/MLhfAG02OkOLaSaJQVl0fLlAnUZbJTTv7JB75BljUExgkJJRyJk4lFScxsgbFuyeAavVg6tbw/vOqD9IiqsQVBme/zm0e8ZTX1OQqa9KnUoiUkhDikdgaybajw5g1tpPjQDJqRgSp2Zx6n//W8QXp2j6WCYOgIQts95B+ZO72P+Xb9G8s0O9Sj8kjEGMylAyCcQW8sheXaPoVTZBHUzXNlH7bgPdzSP6DBzT28QEBsEvaPdcl2JyzmRRbeyxokDvXSYOKa7SFK0GfV76Disll0D2tTWc+z/+I00iE6kIfev/+QQHv76O9v29Fz8FkkiOKN/lJaoy4Hds2a0erJYGx7SeWNAt+hPrEidmEZlOo7dXRWf9EL3tyhP7gZ4XJZ/Ewj+8haX/6T1ECmmKrhkWjGob9e82sP1fP0fj+uZLez0Oh8PhvLpwRxCHw+Fwvj+eB8/2YJSbMKstgFE59JMWip4/ztnuPudi2PPg6CacIwtmtQ1xu+xHlPqL/eHXOO5f35/2Gq5pQz9qwKx10I3IECPyU0Ukz/XgGdYLCzRjz+e4sHsGOptH0I8aEBQJVkeD94RF+zM9r+3A7ryYOOUaFoxSE0alNfjXpAn74tkOjHITdlujHhXLht3Vn28sOuicWk1asGtClbqDnjJG3DUsmC/wHriWA7PegdXsQtuvQ1Coh8ju6E8/34xBLaZR/Ok5xOZzNCpcGDjHqFh8G4e/uYH2o4MfXgQC6LvSM6HrdZiNLsx6F80725BiEVgdDdpeDfpR/YnjzwH/e9Qz8CKfGM9xKa5Z69D5mPD+KRnqU5KiKhVZ+66e3l4NVvP7jUvvR8WC2BtjgRPpWcXIfjG7UetATkZpsmBHe6kiEBiDWkghMpOBkooFUUJRlal8XhaHjIgcDofD4XwfuBDE4XA4nJcKLZj/CGZTjzqD3ObzCQvPi2vZJGK8zB6X58SznWeKbv1Rcb2nvsue476Y2DfxyTx4zh/HxNwXKdF99sdIyQgSq9OYevsMlEx8qBza0U201w9R+uQO6teeLRr3MukLOe2H+2g/OnhuIeTl7MTk94/GuaeQPDkLQRH9u3rwbAf6UQN25yV/7zzvhQ67Ly5OitC9FBgQm88jOpP143v+61oOzEYHzTs7MGrPGZPjcDgcDucYuBDE4XA4HA6H8z1JLE8je2UVidUimDQ8Kl47qKP61UOUProNRzOe7Gj6oXlBIeSHQlBlRIoZJFZC583zAndWuKD7LxnGgMTqNCLTmUAEAmhCW2fjEKWP70A7qP3pdpDD4XA4f1FwIYjD4XA4HA7nBWGCACkVQe7NE8i/cQJMEocmhDmGhfJn91G/tgmrrX2vSN9fInIyikgx7XfiUEGya1LvlGNYr8T5EmQRUjKK2FwOSjoWbHdNG62H+zj41TWYtQ4fHc/hcDiclwYXgjgcDofDeREYTckCozJdMBbaNrydBbcBEEbvN9g+9FjGBo8XBLpdoMtMYP79Q5cFBghCsE/9QpHgerDPAL0A/WYMw/fH6OND9w9v6z8w+DV4TrDQfRgLGxwCvP5/vH7EzPOvB7cOfoUtLEOXn357cJvfTeO5VHLc77DyXC90mzfhNvf42zwPgiwicWIWuauriM3nAxEIoIW8Xm6it1eF3TMgp2O0f096vQm//5JRsgmo+SSkeCToVHIMC0atTRO5/sKPHwAERUKkmIbqF5T3oel422jceEzOqFfgXHA4HA7njwMXgjgcDofz42JIwPAX3ceIHsMCBQZCyCTRhrGQGIOh2+m2kW2+IMNEAUz0RRhBoOv97X3hRhQGQo3Yv1//OQSgf1kM39//3f+R6Lcgif420b8uDK5L/vMFIhIwJDiFto0fuzA4h8LI48bOySTxK/QY/zwOCWGj+CKN57nDgpAbqDvw4AFu/6o3EInCAlBY6PEfF35+ikJ5gOPCc1x4jgfXdeE5DnXWOK4/nt6j293+/dzJ10e2iYqMzOVlJE/NBaPPg0N0HFgtDXIqhuTJOcSX7cHj7fBzOkPP7zr9251BuXI/0jV2eeQ4MbI99Pihx/XP8aTrgSjnP0/onL9slEwccjpOJdE+jm5CLzfhviIOGEFVEJufgppNQFRlOu2Oi9a9PTRubkE/bPxp44QcDofD+YuDC0EcDofD+fHgiwsDYUQMiSW+MDIinAy2icF2QZYgKP6PHP4t+pdlCGpouyxCUOTQY0QSavpix4hDJxBJRgWR8O/gNmF4W+g+LOy6CZ0DYGC+Qf/amNYyvO3YgUPsKfc49oGhGye9/NOe4znWtcNr4Od54IQNo4aiCQ6jsCPJC98Yfr6+YMIYiXMjvUAAjR1Prk0jNpuFaznkRnJdmi7n+uXJni8M9d1HwW39yy482/FLy124lg3PcuDadN2zbHpuy4ZjOfBsuk4/NlzThmvYcE2LrttOIDK59kBw8hx6Hc9xh+7j2f79fiB3khhRIKrD/zvq6BaMSgue/WKT7X5sSDEFibVpSIkImCjA9SedNW5tob1+wEUgDofD4bx0uBDE4XA4nJfKwCXju1PCjhVhWJwJhJX+j0piixgSaZgkkhAjicMOGXFUCBKGhCCMXB+6/4hjB6HI1ZBDRwgJO+LI9ZAbKTC8hLcBQ1Gp47aPOpYCbYXPig74sZ4JJgi+0CEPHE1eyLkUct8M3DwYcfZ4gTgEP9o2HGdz6bI7ctnzhSXHGziYhpxIvsDTdyTZw06kMUHIceHaLlzbF6IsXyQKiU8kGvkilEkilGNa1G3TdzqFHVa2CwhsqAfI0U1oh3W07u/BMZ481v4vAUGRoE6lkL6wBClBsTBHM9G8t4fO5hHM+nOMruNwOBwO5xnhQhCHw+G84oRjS0NOlLAzRfCdNH0xRurHksTAmSP0f8simC/c0GWJ7td31oS390UfWRo4cJSQGOQ7Lej5fCGn77QJizhjbhth2FkjjDhvfkhGF/IYXuQPYjvu4LZAExiIA2ORnaHH9xf6E7pmcNzj+js34oSZtI/h7aPdPeFYFjCyv+H7eIOn8bxRC9Oge2h484hY5l8YuTxsYhp/DhYS5IBwjG0QXxuPCOKYy6HPTD9WJ4oQIjKEUJypj+d6cE2bRJlglwevHxyfIIxE93548c8LCUth8WjUjUSfKzdwJvVHv5N4NBCB+kKQa4dFIf8+pk0OJMMaEo1c383UF5PiywWouUSwj45O9xejKpInZmBrZuBUCtxJffEqvN/+92FcOPthnEwvCyWXRGJ1Bsm1GYhRFZ7jwmx2UftuA9pBHa7+akxN43A4HM4fFy4EcTgczquIH2cRIjKkmEpOHF90EWRxIPr4P6IqQ4zIEKOq/1shp0NUoesRZXBb38nTd/FI4rgQ5AtIVG78Eo4n0CcmxXxCd/AXtMHWkT6Up4oxQ9dD9xk8WWiR7YbEGheei2DROlZc7IQWsJ47slDvx4dCz+t6wzEe360BxyWBKdwr44aOz/NoP0a7eYZ6ZDDYbwwLB+E+moEYNSIweN7YfTwXw+6nEXFk0O0UFmkw3C/ERm7D8GMn3y/s/iKnlxC4voSB60sMb2PDXU39H39fBEWCkk0iOpuBECr2BajXxdHI0eIYtr8/ffEo1Bk16jALudSG9n9Sv9UTCrpH7zPkNsPgvJFYipHvHns538VRPC/4nLrWwFHUF4yYKEBKRAf39TyouQQK756BrZlwdBNO/7duwtEs/7IFz7ICIcq1HXiWG3Il9SN05GoaFU+HRKLR7zYGlwebBiLoy4IJDImVIjKXVxAppgFBgKMb0EtN1L5dh1nvvNwX5HA4HA7HhwtBHA6H8woiyCLiK9PIv3kSybUZSIkIOXJkCUyRIPp9OUyWIcrk/glcOOFS5b6Q059WJYRLnMOuC4ScHi/R/eA7a0adDBi6PiymBIs//7LrOPAsB47vYPD63SpWyNUQuh4sYvsOhX63ij3oeunHcBBEYUICTrDdm3B/2ub2nQ7hAuP+7Y4bKu8NiTP+1YFlZ9L58sY3hx8z4XHHFgU/8XGji+jJDD4CEz4LY5vYE24LbWYT7jAiqgx99p54W8gJBICJIiLTGcz+u6sQ42eHJjwBgNXR0X64j93/90vopSYA+owNYoviUGyRSYPooiCKQYySxFJfTA276CS/n0oWIPQvh6KTgaNOpe8whGGBadBDJYxdZoIAL/wdf1n0HVSiAEEB4Ckh0cVDIEz591VSMUhRFfGlwrC46I4LOdSNRN/X/ve3H0lzDYu2GRZcw4LVM+BoBpyeCbv/u2fA6RlwNNN3LtlwnVCMLbjcL/N+ee4iJjBIyShS5xaQvbzsOxYBu61D26tB26vSpDAOh8PhcH4AuBDE4XA4rxqMIb4yjcL75zDzV5egZOMQFGlkWtWIQ+IFFoZjLhHH9f/x3Rtf4NmhxZz/0/+X/eEy274DZjBlaXCf8IIt1IXSF2tCXSjhxwYum6GJUCPbRraPx2j62wFyCYViKiE3DoYuT3LYHHdf/ChiLn/pyJk44itFJNZmICciY7ebtTaqXz9E8842jGo7eN/CMcvA5TQmqoZ+h/uqjplAN3xbeIJdKLrZnyQXxDf71wedW0OuPakvTo3EOyVxyCEYuPrGIqDC0PENLocjeb7jio3H6gCAiQJEUYAYkZ/6fgz1Ig31Dw1/f8kxNIij9Yu0+46hIeG3/2P5BdumDccYXB66blAHUr+M29Etv5TbGelt8t2BzmCyG5NEpM8vInVmHupUOhAi9XIT7fUD2F2dhCgOh8PhcH4AuBDE4XA4rxiMMSRWi8heXkH63MIgHhX6FY5F9AUceKPiiDcsvIz9DIScoEPEHogxQ9ssG47/L/eDhZU/4SjcQTLUTxIqsQ29LkauDy8QnYHLpn9/LqxwngEmiYjN55F7bRWpk7MQY+rQ7a5pQztqoHZtE0alDbur/4n21IcNur3YkANJDISiQAgShfGuL0UMJuYNYp19l1J/kt74RD16Tr/PK9QrFghJ4dec9DMayQuuB3k4//BC/U+CACaL41G458BzPf/vjY2hiWuWDdcMT2Cz4Bgk+ji66V8ORdZ8d5Fj2vBMG07oeTzTDqJsgiJh6u0zSKzNQIwqAADXdmCUm+hulclJJjBfLAZ+iGgah8PhcF5duBDE4XA4rxL+4lDNJ6GkYuS88TAWmwpKWPv/iu1PG3JMi3o7NNP/PYhWDF33Ozz64o5rkNAzuO4vpgwbnmXzf/nm/NkjxVSkLyyh8P55iFFlrHTcbPXQ3amg/WAfzp9Dwa/n+cLnH2kEu/+3RVB9YUiVIfanAKo0EVD0Y2uC4t8WkSH1+8WiSvAjRRQIURlSVIEYUSFGFAgReahjaTja5rsYQ06koc6j0fjfBMGICQyiIgHK9/tfY8/16G+bHzuz+z9dA3ZPh93VYXcNeK6H4vvnEZnNAALtlWvaMJs9WK0epERkUJIdio0e31PGhSIOh8PhPDtcCOJwOJxXCY9cPNWvHsFq60isTZOjZqRTY8iV0xdwTDvUV+MN4lGhvptwmfHQZW84RjXU5cMdOZw/dxiQPLuAzIUlxObyFMsaofO4hNa9XTiaMZgY9irhOwZd3YNrOmBdA9ZQ3G0kHheOtx3TWRT0kvXdS0p/0mBIaIrIfpm9EpTaCxESkYTIQFgKCu79y4Ishsrqw8Xj4V6o53cYMYHRfskipEQEiuuNd4X5wrecjlEvmy/kiKqMqbdPI7YwBbPRJSHJF9dtzRwISx2d+o18UYnEJT2IpAXiUP9vLxeJOBwOhzMCF4I4HA7nVcPzoO1VYXd1tNcPSIyxJ8W4/PhV/7Lj8MUE55WDiQLEmILc1VUkT82Oddd4HuDZNjqPDtB+sE8Tql5VwpPkXvZzMzYo15YGxdnjXUXh4mwqwA9+B3E2CSyIvoXvJ0KQ5UEsrh99k/suJiko5A5fHky983dVYGCCCEji8x2iKECdSkFOx/0+Imuks8jvJwq5K8O/Axdm4MYcODMdPXT/INJGl13H9QUkDofD4bwqcCGIw+FwXkH6cQVtv/an3hUO588aQZURnckh7buBRvEcB3qljfb6IXo7lT/BHr4ieB5N97McANb3frrAYeS7iPrxM1FV6HrgNvKvx1RIMZXialHVv06Xh3uWRn/EYDIcRed8AekYkahfxA2/N+jZT49HQpFmBjE0J4ikGUEkre8esrs6OYs6OolDlh30rrmhov2gpH+0D86/jcPhcDg/TrgQxOFwOBwOh3MMUjyC1LkFxGazkOLq2O2uYaN+4zG622U+7vtHhOe4cDQTjm7CavrF04GrZ0IkjE2+DxMFipvFVUjJKOREFHIiAin46V+PQopHEJ3NIjqThZpLvNTjYYwiaaIiQ07H/IP0/9OvFBrtEvJjubZuwe5qsJs9mC0NVqvn/4QutzVYbQ128LsHq6NzJxGHw+H8SOFCEIfD4XA4HM4xCKqE6HQGgjo+ztxzPVgdDZXP70Pbq76a3UA/dkJTEwd1ZceLG2O3MCp5tnsGzHpnMJVNCk9kEwOnz+zfvw45GR0SgjzXg2tYOPr9LfT2avBcz3ceKZBiauBGCpdqSzGV+pAUKZigRvvjdxv5l8OK1nF1R7IkQorIcNNxRKxQNNjqT2qkaWeeNbjsmhbsnonSH26jcXML+mH9qaeaw+FwOH8+cCGIw+FwOBwO5zgcD45uUhTG84YW3Wa9g+adHbTu7cJsdP+EO8n5k+F5VALtuIABHDujTWAQZQme7QTj4oOnsB2YrR5q326geWcHrmlDUCW/3FoOCq4Hv2UShfzbqTg7NI2tH3nr9yEF/UehXiVBGExRExiY36l0zCEicBL5apnnenAtG739KrqPS1wI4nA4nB8ZXAjicDgcDofDOQZbM9DeOEJ3r0qLcFUmF4jloHlvF6Xf34Z+2IBrfP/eGs5fLowxiIkIIoU01OxwLMwxbRjlJro7FXQfl+Do4xFDmqrWn6hGlwW/50hMRCAnohRNS0b83zHI8QikuAoxHqF+o5hKEbaoOugp6k9lEwQwsT+1zZ/Y1p/4NjLljQrBXeoVshwqm+ZwOBzOjwouBHE4HA6Hw+Ecg93W0Li+CXgeUmfmEVvIQ1RlaPt1NG5toX5tE07P+FPvJufPHCaJiEylIMVVEnJCOJqJ7lYZZr0Dx5wsKHquB3gOPGfwWJcB6DKg2YPeF20ERhPW+gKPLFJcTZYGk9VEEVJchZyKQk7FIPm/lVQUUjIGqR9B891IUkyFFFf9fRfgmg70ozqqXz1E5QuKRXI4HA7nxwUXgjgcDofD4XCOwXNd2D0Dzbs70PZqkBIqmCjC7uowG13YHY0W6f9/e3fTGmcZBWD4zEyTVAWpO8GNO5f+/x/gLyi4lLa4MQ22xjSmk/lwMSGNi5RSQqTc1wXvcpjh3QzcPM858FH72e92s9/tZz8f5vVs/1nP5e9nc/rLr7P+8++PD1++M89o5s6Vrd09U40Wc7Pa/kMcmsXNCZ8nq8OpoOM718aO7z6HK2aroyeH7WlPj2/nFm3Xm3l/dj4Xv/0xl6/OZrfePNA7AuCxCEEAAPe5mYty/ebdXL8xB4jPs9/u5/r8ci5enM7T77+b1cnRbK/Wc/X6r3n7/OW8ff5yNhdXD/ylh7Xyt8OwP+UziznEotvrYsv/DLxefXU8u812tjfr5w8nlYRQgC/NYj7xfwEAAPg8i+Vynv3843z70w9z/Oybw6maF6fz7tXreX92bhU7AI9GCAIAgEew+vpkVidHs1gtD6vZ15vZrTez39y7bwwAHpwQBAAAABCx/L9/AAAAAACPQw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A41BCBAAAEB0lEQVS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BCCAAAAACKEIAAAAIAIIQgAAAAgQggCAAAAiPgXLnEgO8sFp/AAAAAASUVORK5CYII="/>
          <p:cNvSpPr>
            <a:spLocks noChangeAspect="1" noChangeArrowheads="1"/>
          </p:cNvSpPr>
          <p:nvPr/>
        </p:nvSpPr>
        <p:spPr bwMode="auto">
          <a:xfrm>
            <a:off x="51018" y="-249021"/>
            <a:ext cx="561757" cy="5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05" y="2733709"/>
            <a:ext cx="2762821" cy="13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Dekra Digital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27207"/>
            <a:ext cx="9613861" cy="3599316"/>
          </a:xfrm>
        </p:spPr>
        <p:txBody>
          <a:bodyPr/>
          <a:lstStyle/>
          <a:p>
            <a:r>
              <a:rPr lang="es-ES_tradnl" dirty="0" smtClean="0"/>
              <a:t>Donde se encuentra:</a:t>
            </a:r>
          </a:p>
          <a:p>
            <a:pPr lvl="1"/>
            <a:r>
              <a:rPr lang="es-ES_tradnl" dirty="0" smtClean="0"/>
              <a:t>C/ Álamos 7, Málaga Centro 29012.</a:t>
            </a:r>
          </a:p>
          <a:p>
            <a:r>
              <a:rPr lang="es-ES_tradnl" dirty="0" smtClean="0"/>
              <a:t>Nuestro Departamento:</a:t>
            </a:r>
          </a:p>
          <a:p>
            <a:pPr lvl="1"/>
            <a:r>
              <a:rPr lang="es-ES_tradnl" dirty="0" smtClean="0"/>
              <a:t>Big Data.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33"/>
          <a:stretch/>
        </p:blipFill>
        <p:spPr>
          <a:xfrm>
            <a:off x="6161406" y="2327207"/>
            <a:ext cx="4481611" cy="3290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65" y="4580661"/>
            <a:ext cx="2626524" cy="20735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7" y="4234341"/>
            <a:ext cx="4254118" cy="19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0814" y="733866"/>
            <a:ext cx="9613861" cy="1080938"/>
          </a:xfrm>
        </p:spPr>
        <p:txBody>
          <a:bodyPr/>
          <a:lstStyle/>
          <a:p>
            <a:r>
              <a:rPr lang="es-ES_tradnl" dirty="0" smtClean="0"/>
              <a:t>Departamento de Big Data.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4386161" cy="3599316"/>
          </a:xfrm>
        </p:spPr>
        <p:txBody>
          <a:bodyPr/>
          <a:lstStyle/>
          <a:p>
            <a:r>
              <a:rPr lang="es-ES_tradnl" dirty="0" smtClean="0"/>
              <a:t>Objetivo de nuestra Dual: </a:t>
            </a:r>
          </a:p>
          <a:p>
            <a:pPr lvl="1"/>
            <a:r>
              <a:rPr lang="es-ES_tradnl" dirty="0" smtClean="0"/>
              <a:t>Proyecto de Aprendizaje y Adaptación.</a:t>
            </a:r>
          </a:p>
          <a:p>
            <a:pPr lvl="1"/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4" y="3645827"/>
            <a:ext cx="1630614" cy="16306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30" y="4136531"/>
            <a:ext cx="779598" cy="492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3" b="1540"/>
          <a:stretch/>
        </p:blipFill>
        <p:spPr>
          <a:xfrm>
            <a:off x="3279035" y="3802396"/>
            <a:ext cx="1503123" cy="13174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9" t="23108" r="2008" b="24855"/>
          <a:stretch/>
        </p:blipFill>
        <p:spPr>
          <a:xfrm>
            <a:off x="3161354" y="5119872"/>
            <a:ext cx="1620804" cy="34086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659815" y="2336873"/>
            <a:ext cx="47015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Tutor</a:t>
            </a:r>
            <a:r>
              <a:rPr lang="es-ES_tradnl" dirty="0" smtClean="0"/>
              <a:t>: </a:t>
            </a:r>
            <a:r>
              <a:rPr lang="es-ES_tradnl" sz="2400" dirty="0"/>
              <a:t>Cristian </a:t>
            </a:r>
            <a:r>
              <a:rPr lang="es-ES_tradnl" sz="2400" dirty="0" smtClean="0"/>
              <a:t>Mena</a:t>
            </a:r>
          </a:p>
          <a:p>
            <a:endParaRPr lang="es-ES_tradnl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dirty="0" smtClean="0"/>
              <a:t>Responsable : Manuel Alejandro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_tradnl" dirty="0" smtClean="0"/>
          </a:p>
        </p:txBody>
      </p:sp>
      <p:sp>
        <p:nvSpPr>
          <p:cNvPr id="11" name="AutoShape 2" descr="Cristian Mena Ace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30" y="4427158"/>
            <a:ext cx="2430842" cy="243084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96" y="4383626"/>
            <a:ext cx="2474374" cy="24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SECUENCIA DE APRENDIZAJE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16281" r="21073" b="8435"/>
          <a:stretch/>
        </p:blipFill>
        <p:spPr>
          <a:xfrm>
            <a:off x="663234" y="2069574"/>
            <a:ext cx="2970820" cy="4684556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88" y="2440911"/>
            <a:ext cx="2430469" cy="38317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72" y="2440911"/>
            <a:ext cx="3076903" cy="214719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182" y="2440911"/>
            <a:ext cx="1819973" cy="42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Tecnologías y Herramientas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65" y="2008334"/>
            <a:ext cx="1927048" cy="19270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6" y="5638650"/>
            <a:ext cx="2004291" cy="1097240"/>
          </a:xfrm>
          <a:prstGeom prst="rect">
            <a:avLst/>
          </a:prstGeom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58" y="2178755"/>
            <a:ext cx="1474539" cy="14751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73" y="5473652"/>
            <a:ext cx="2661276" cy="13971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650"/>
            <a:ext cx="3222788" cy="12868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24" y="2167216"/>
            <a:ext cx="1496634" cy="16092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61" y="5638650"/>
            <a:ext cx="1166056" cy="116605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9" y="2356874"/>
            <a:ext cx="1229969" cy="12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Conocimientos Adquiridos.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3667985" cy="4232679"/>
          </a:xfrm>
        </p:spPr>
        <p:txBody>
          <a:bodyPr/>
          <a:lstStyle/>
          <a:p>
            <a:r>
              <a:rPr lang="es-ES_tradnl" dirty="0" smtClean="0"/>
              <a:t>Acceso a Datos y HLC.</a:t>
            </a:r>
          </a:p>
          <a:p>
            <a:pPr lvl="1"/>
            <a:r>
              <a:rPr lang="es-ES_tradnl" dirty="0" smtClean="0"/>
              <a:t>Angular:</a:t>
            </a:r>
          </a:p>
          <a:p>
            <a:pPr lvl="2"/>
            <a:r>
              <a:rPr lang="es-ES_tradnl" dirty="0" smtClean="0"/>
              <a:t>Formularios Dinámicos (JSON).</a:t>
            </a:r>
          </a:p>
          <a:p>
            <a:pPr lvl="2"/>
            <a:r>
              <a:rPr lang="es-ES_tradnl" dirty="0" smtClean="0"/>
              <a:t>Conexión a API.</a:t>
            </a:r>
          </a:p>
          <a:p>
            <a:pPr lvl="2"/>
            <a:r>
              <a:rPr lang="es-ES_tradnl" dirty="0" smtClean="0"/>
              <a:t>Tablas con Columnas Dinámicas (JSON).</a:t>
            </a:r>
          </a:p>
          <a:p>
            <a:pPr lvl="2"/>
            <a:r>
              <a:rPr lang="es-ES_tradnl" dirty="0" smtClean="0"/>
              <a:t>Karma &amp; Jasmine.</a:t>
            </a:r>
          </a:p>
          <a:p>
            <a:pPr lvl="2"/>
            <a:r>
              <a:rPr lang="es-ES_tradnl" dirty="0" smtClean="0"/>
              <a:t>Métodos Crud usando la Api.</a:t>
            </a:r>
          </a:p>
          <a:p>
            <a:pPr lvl="2"/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2" y="3141204"/>
            <a:ext cx="1073670" cy="10736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3" y="4395398"/>
            <a:ext cx="815719" cy="87711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442454" y="2336873"/>
            <a:ext cx="35477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 smtClean="0"/>
              <a:t>Diseño de Interfaces</a:t>
            </a:r>
            <a:r>
              <a:rPr lang="es-ES_tradnl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Pruebas Unitarias: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Junit 5</a:t>
            </a:r>
            <a:endParaRPr lang="es-ES_trad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Documentación: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Swagger.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Testing de </a:t>
            </a:r>
            <a:r>
              <a:rPr lang="es-ES_tradnl" dirty="0" err="1" smtClean="0"/>
              <a:t>APIs</a:t>
            </a:r>
            <a:endParaRPr lang="es-ES_tradn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PostMan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70" y="4395398"/>
            <a:ext cx="2095664" cy="836769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990208" y="2310207"/>
            <a:ext cx="40657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400" dirty="0"/>
              <a:t>Programación de Servicios y Procesos. </a:t>
            </a:r>
            <a:endParaRPr lang="es-ES_tradnl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SpringBoot: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Creación de una API.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Conexión con la base de datos H2.</a:t>
            </a:r>
          </a:p>
          <a:p>
            <a:pPr lvl="2"/>
            <a:endParaRPr lang="es-ES_tradnl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46" y="4495794"/>
            <a:ext cx="1345108" cy="73637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26" y="4551071"/>
            <a:ext cx="2226372" cy="5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Experiencia Personal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1"/>
          <a:stretch/>
        </p:blipFill>
        <p:spPr>
          <a:xfrm>
            <a:off x="680321" y="2146851"/>
            <a:ext cx="2929571" cy="4498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28" y="2628503"/>
            <a:ext cx="6154061" cy="32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41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182</TotalTime>
  <Words>141</Words>
  <Application>Microsoft Office PowerPoint</Application>
  <PresentationFormat>Panorámica</PresentationFormat>
  <Paragraphs>35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Berlín</vt:lpstr>
      <vt:lpstr>DEKRA DIGITAL DUAL 2023</vt:lpstr>
      <vt:lpstr>Dekra Digital</vt:lpstr>
      <vt:lpstr>Departamento de Big Data.</vt:lpstr>
      <vt:lpstr>SECUENCIA DE APRENDIZAJE</vt:lpstr>
      <vt:lpstr>Tecnologías y Herramientas</vt:lpstr>
      <vt:lpstr>Conocimientos Adquiridos.</vt:lpstr>
      <vt:lpstr>Experiencia Personal</vt:lpstr>
    </vt:vector>
  </TitlesOfParts>
  <Company>Dekra Testing &amp; Certification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DEKRA DIGITAL DUAL 2023</dc:title>
  <dc:creator>José Antonio Benítez</dc:creator>
  <cp:lastModifiedBy>José Antonio Benítez</cp:lastModifiedBy>
  <cp:revision>13</cp:revision>
  <dcterms:created xsi:type="dcterms:W3CDTF">2023-03-14T11:53:40Z</dcterms:created>
  <dcterms:modified xsi:type="dcterms:W3CDTF">2023-03-15T13:22:36Z</dcterms:modified>
</cp:coreProperties>
</file>